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  <p:sldMasterId id="2147483674" r:id="rId6"/>
  </p:sldMasterIdLst>
  <p:notesMasterIdLst>
    <p:notesMasterId r:id="rId12"/>
  </p:notesMasterIdLst>
  <p:sldIdLst>
    <p:sldId id="2147481636" r:id="rId7"/>
    <p:sldId id="2147481638" r:id="rId8"/>
    <p:sldId id="2147481641" r:id="rId9"/>
    <p:sldId id="2147481642" r:id="rId10"/>
    <p:sldId id="263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-SemiBold"/>
        <a:ea typeface="Montserrat-SemiBold"/>
        <a:cs typeface="Montserrat-SemiBold"/>
        <a:sym typeface="Montserrat-SemiBold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-SemiBold"/>
        <a:ea typeface="Montserrat-SemiBold"/>
        <a:cs typeface="Montserrat-SemiBold"/>
        <a:sym typeface="Montserrat-SemiBold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-SemiBold"/>
        <a:ea typeface="Montserrat-SemiBold"/>
        <a:cs typeface="Montserrat-SemiBold"/>
        <a:sym typeface="Montserrat-SemiBold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-SemiBold"/>
        <a:ea typeface="Montserrat-SemiBold"/>
        <a:cs typeface="Montserrat-SemiBold"/>
        <a:sym typeface="Montserrat-SemiBold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-SemiBold"/>
        <a:ea typeface="Montserrat-SemiBold"/>
        <a:cs typeface="Montserrat-SemiBold"/>
        <a:sym typeface="Montserrat-SemiBol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-SemiBold"/>
        <a:ea typeface="Montserrat-SemiBold"/>
        <a:cs typeface="Montserrat-SemiBold"/>
        <a:sym typeface="Montserrat-SemiBol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-SemiBold"/>
        <a:ea typeface="Montserrat-SemiBold"/>
        <a:cs typeface="Montserrat-SemiBold"/>
        <a:sym typeface="Montserrat-SemiBol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-SemiBold"/>
        <a:ea typeface="Montserrat-SemiBold"/>
        <a:cs typeface="Montserrat-SemiBold"/>
        <a:sym typeface="Montserrat-SemiBol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-SemiBold"/>
        <a:ea typeface="Montserrat-SemiBold"/>
        <a:cs typeface="Montserrat-SemiBold"/>
        <a:sym typeface="Montserrat-Semi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98D182-6AA8-6420-9C26-DDA1233A04BF}" name="Daniel Strachinariu" initials="DS" userId="S::daniel.strachinariu@rightclicksol.com::8613ab9d-a987-4f40-a791-e0b666d63079" providerId="AD"/>
  <p188:author id="{129EBDED-0145-7324-1A52-63E87B506E01}" name="Cristina Pene" initials="CP" userId="S::cristina.pene@rightclicksol.com::94d553e2-d8ad-432a-b68c-ada5eb5d28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A811C"/>
    <a:srgbClr val="2068A0"/>
    <a:srgbClr val="757070"/>
    <a:srgbClr val="36679B"/>
    <a:srgbClr val="1E619A"/>
    <a:srgbClr val="00395D"/>
    <a:srgbClr val="95A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A190D8-B85D-4832-8712-C9E2A661ADD0}" v="442" dt="2025-07-21T08:09:26.70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4CE"/>
          </a:solidFill>
        </a:fill>
      </a:tcStyle>
    </a:wholeTbl>
    <a:band2H>
      <a:tcTxStyle/>
      <a:tcStyle>
        <a:tcBdr/>
        <a:fill>
          <a:solidFill>
            <a:srgbClr val="E7F2E8"/>
          </a:solidFill>
        </a:fill>
      </a:tcStyle>
    </a:band2H>
    <a:firstCol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BFF"/>
          </a:solidFill>
        </a:fill>
      </a:tcStyle>
    </a:wholeTbl>
    <a:band2H>
      <a:tcTxStyle/>
      <a:tcStyle>
        <a:tcBdr/>
        <a:fill>
          <a:solidFill>
            <a:srgbClr val="E6EEFF"/>
          </a:solidFill>
        </a:fill>
      </a:tcStyle>
    </a:band2H>
    <a:firstCol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-SemiBold"/>
          <a:ea typeface="Montserrat-SemiBold"/>
          <a:cs typeface="Montserrat-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-SemiBold"/>
          <a:ea typeface="Montserrat-SemiBold"/>
          <a:cs typeface="Montserrat-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Pene" userId="94d553e2-d8ad-432a-b68c-ada5eb5d2843" providerId="ADAL" clId="{43D67DD1-DCFF-435E-8307-8D7FD2B4C8D8}"/>
    <pc:docChg chg="undo custSel modSld">
      <pc:chgData name="Cristina Pene" userId="94d553e2-d8ad-432a-b68c-ada5eb5d2843" providerId="ADAL" clId="{43D67DD1-DCFF-435E-8307-8D7FD2B4C8D8}" dt="2025-01-11T17:38:44.170" v="1" actId="1076"/>
      <pc:docMkLst>
        <pc:docMk/>
      </pc:docMkLst>
    </pc:docChg>
  </pc:docChgLst>
  <pc:docChgLst>
    <pc:chgData name="Tabita Barsoianu" userId="f1509e46-9b5c-40e4-b019-663595fc9adc" providerId="ADAL" clId="{7922C4F8-351A-4DDA-971F-EC6BC1504681}"/>
    <pc:docChg chg="undo custSel addSld delSld modSld">
      <pc:chgData name="Tabita Barsoianu" userId="f1509e46-9b5c-40e4-b019-663595fc9adc" providerId="ADAL" clId="{7922C4F8-351A-4DDA-971F-EC6BC1504681}" dt="2024-03-11T14:37:21.758" v="5" actId="2696"/>
      <pc:docMkLst>
        <pc:docMk/>
      </pc:docMkLst>
      <pc:sldChg chg="del">
        <pc:chgData name="Tabita Barsoianu" userId="f1509e46-9b5c-40e4-b019-663595fc9adc" providerId="ADAL" clId="{7922C4F8-351A-4DDA-971F-EC6BC1504681}" dt="2024-03-11T14:37:21.758" v="5" actId="2696"/>
        <pc:sldMkLst>
          <pc:docMk/>
          <pc:sldMk cId="0" sldId="259"/>
        </pc:sldMkLst>
      </pc:sldChg>
      <pc:sldChg chg="add">
        <pc:chgData name="Tabita Barsoianu" userId="f1509e46-9b5c-40e4-b019-663595fc9adc" providerId="ADAL" clId="{7922C4F8-351A-4DDA-971F-EC6BC1504681}" dt="2024-03-11T14:37:13.312" v="4"/>
        <pc:sldMkLst>
          <pc:docMk/>
          <pc:sldMk cId="0" sldId="4046"/>
        </pc:sldMkLst>
      </pc:sldChg>
      <pc:sldChg chg="add del">
        <pc:chgData name="Tabita Barsoianu" userId="f1509e46-9b5c-40e4-b019-663595fc9adc" providerId="ADAL" clId="{7922C4F8-351A-4DDA-971F-EC6BC1504681}" dt="2024-03-11T12:55:42.862" v="3" actId="2696"/>
        <pc:sldMkLst>
          <pc:docMk/>
          <pc:sldMk cId="4282287216" sldId="4059"/>
        </pc:sldMkLst>
      </pc:sldChg>
      <pc:sldChg chg="add">
        <pc:chgData name="Tabita Barsoianu" userId="f1509e46-9b5c-40e4-b019-663595fc9adc" providerId="ADAL" clId="{7922C4F8-351A-4DDA-971F-EC6BC1504681}" dt="2024-03-11T12:54:52.657" v="0"/>
        <pc:sldMkLst>
          <pc:docMk/>
          <pc:sldMk cId="3065092180" sldId="4060"/>
        </pc:sldMkLst>
      </pc:sldChg>
    </pc:docChg>
  </pc:docChgLst>
  <pc:docChgLst>
    <pc:chgData name="Cristina Pene" userId="94d553e2-d8ad-432a-b68c-ada5eb5d2843" providerId="ADAL" clId="{DD0D168F-D6A2-4B09-ADFF-257878F4F6E9}"/>
    <pc:docChg chg="delSld delMainMaster">
      <pc:chgData name="Cristina Pene" userId="94d553e2-d8ad-432a-b68c-ada5eb5d2843" providerId="ADAL" clId="{DD0D168F-D6A2-4B09-ADFF-257878F4F6E9}" dt="2024-01-28T11:07:36.460" v="0" actId="47"/>
      <pc:docMkLst>
        <pc:docMk/>
      </pc:docMkLst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0" sldId="269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4263242640" sldId="439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3164539393" sldId="440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3538804359" sldId="441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2015188181" sldId="442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3911892503" sldId="4013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3577305553" sldId="4014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1083871176" sldId="4018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4110025256" sldId="4019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815693733" sldId="4020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1754969982" sldId="4021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3832141457" sldId="4022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634517644" sldId="4023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2158513912" sldId="4024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780995913" sldId="4038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3741192344" sldId="4039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2500745667" sldId="4040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2391820347" sldId="4041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1441193615" sldId="4042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645366758" sldId="4043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1997375779" sldId="4044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3331468751" sldId="4045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1506296868" sldId="4046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2279369595" sldId="4047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3708755838" sldId="4048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636102533" sldId="4049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455030586" sldId="4050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638847974" sldId="4051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2747869565" sldId="4052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3896486154" sldId="4053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977707051" sldId="4054"/>
        </pc:sldMkLst>
      </pc:sldChg>
      <pc:sldChg chg="del">
        <pc:chgData name="Cristina Pene" userId="94d553e2-d8ad-432a-b68c-ada5eb5d2843" providerId="ADAL" clId="{DD0D168F-D6A2-4B09-ADFF-257878F4F6E9}" dt="2024-01-28T11:07:36.460" v="0" actId="47"/>
        <pc:sldMkLst>
          <pc:docMk/>
          <pc:sldMk cId="1547521859" sldId="4055"/>
        </pc:sldMkLst>
      </pc:sldChg>
      <pc:sldMasterChg chg="del delSldLayout">
        <pc:chgData name="Cristina Pene" userId="94d553e2-d8ad-432a-b68c-ada5eb5d2843" providerId="ADAL" clId="{DD0D168F-D6A2-4B09-ADFF-257878F4F6E9}" dt="2024-01-28T11:07:36.460" v="0" actId="47"/>
        <pc:sldMasterMkLst>
          <pc:docMk/>
          <pc:sldMasterMk cId="959185476" sldId="2147483667"/>
        </pc:sldMasterMkLst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66161859" sldId="2147483668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1268814171" sldId="2147483669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2157296825" sldId="2147483670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3810036267" sldId="2147483671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2052601233" sldId="2147483672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3027390976" sldId="2147483673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382353137" sldId="2147483674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1557274401" sldId="2147483675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3826040526" sldId="2147483676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2029023389" sldId="2147483677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1801451933" sldId="2147483678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3177606278" sldId="2147483679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1620668025" sldId="2147483680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2250856745" sldId="2147483681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1558646828" sldId="2147483682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3900012767" sldId="2147483683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3802946941" sldId="2147483684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1879914655" sldId="2147483685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1334736798" sldId="2147483686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2026839159" sldId="2147483687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2099141333" sldId="2147483688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2630808606" sldId="2147483689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1461425265" sldId="2147483690"/>
          </pc:sldLayoutMkLst>
        </pc:sldLayoutChg>
        <pc:sldLayoutChg chg="del">
          <pc:chgData name="Cristina Pene" userId="94d553e2-d8ad-432a-b68c-ada5eb5d2843" providerId="ADAL" clId="{DD0D168F-D6A2-4B09-ADFF-257878F4F6E9}" dt="2024-01-28T11:07:36.460" v="0" actId="47"/>
          <pc:sldLayoutMkLst>
            <pc:docMk/>
            <pc:sldMasterMk cId="959185476" sldId="2147483667"/>
            <pc:sldLayoutMk cId="2928052307" sldId="2147483691"/>
          </pc:sldLayoutMkLst>
        </pc:sldLayoutChg>
      </pc:sldMasterChg>
    </pc:docChg>
  </pc:docChgLst>
  <pc:docChgLst>
    <pc:chgData name="Tabita Barsoianu" userId="S::tabita.barsoianu@rightclicksol.com::f1509e46-9b5c-40e4-b019-663595fc9adc" providerId="AD" clId="Web-{7A3742AE-5EA2-606C-6B7C-C75B303F4FC8}"/>
    <pc:docChg chg="modSld">
      <pc:chgData name="Tabita Barsoianu" userId="S::tabita.barsoianu@rightclicksol.com::f1509e46-9b5c-40e4-b019-663595fc9adc" providerId="AD" clId="Web-{7A3742AE-5EA2-606C-6B7C-C75B303F4FC8}" dt="2025-07-18T12:22:24.527" v="3" actId="1076"/>
      <pc:docMkLst>
        <pc:docMk/>
      </pc:docMkLst>
      <pc:sldChg chg="modSp">
        <pc:chgData name="Tabita Barsoianu" userId="S::tabita.barsoianu@rightclicksol.com::f1509e46-9b5c-40e4-b019-663595fc9adc" providerId="AD" clId="Web-{7A3742AE-5EA2-606C-6B7C-C75B303F4FC8}" dt="2025-07-18T12:22:24.527" v="3" actId="1076"/>
        <pc:sldMkLst>
          <pc:docMk/>
          <pc:sldMk cId="2520242807" sldId="2147481638"/>
        </pc:sldMkLst>
        <pc:picChg chg="mod">
          <ac:chgData name="Tabita Barsoianu" userId="S::tabita.barsoianu@rightclicksol.com::f1509e46-9b5c-40e4-b019-663595fc9adc" providerId="AD" clId="Web-{7A3742AE-5EA2-606C-6B7C-C75B303F4FC8}" dt="2025-07-18T12:22:20.808" v="2" actId="1076"/>
          <ac:picMkLst>
            <pc:docMk/>
            <pc:sldMk cId="2520242807" sldId="2147481638"/>
            <ac:picMk id="8" creationId="{DEF72688-45E1-3983-3E83-D1D20F0ABC33}"/>
          </ac:picMkLst>
        </pc:picChg>
        <pc:picChg chg="mod">
          <ac:chgData name="Tabita Barsoianu" userId="S::tabita.barsoianu@rightclicksol.com::f1509e46-9b5c-40e4-b019-663595fc9adc" providerId="AD" clId="Web-{7A3742AE-5EA2-606C-6B7C-C75B303F4FC8}" dt="2025-07-18T12:22:24.527" v="3" actId="1076"/>
          <ac:picMkLst>
            <pc:docMk/>
            <pc:sldMk cId="2520242807" sldId="2147481638"/>
            <ac:picMk id="11" creationId="{85AA41CE-1FE0-B361-BA21-97EFB38B4813}"/>
          </ac:picMkLst>
        </pc:picChg>
        <pc:picChg chg="mod">
          <ac:chgData name="Tabita Barsoianu" userId="S::tabita.barsoianu@rightclicksol.com::f1509e46-9b5c-40e4-b019-663595fc9adc" providerId="AD" clId="Web-{7A3742AE-5EA2-606C-6B7C-C75B303F4FC8}" dt="2025-07-18T12:22:12.371" v="1" actId="1076"/>
          <ac:picMkLst>
            <pc:docMk/>
            <pc:sldMk cId="2520242807" sldId="2147481638"/>
            <ac:picMk id="19" creationId="{52681754-12E7-3944-4394-3117F40EBEE2}"/>
          </ac:picMkLst>
        </pc:picChg>
      </pc:sldChg>
    </pc:docChg>
  </pc:docChgLst>
  <pc:docChgLst>
    <pc:chgData name="Tabita Barsoianu" userId="S::tabita.barsoianu@rightclicksol.com::f1509e46-9b5c-40e4-b019-663595fc9adc" providerId="AD" clId="Web-{6B5FDBFC-EC63-4520-8A1C-E7EF434CA39E}"/>
    <pc:docChg chg="modSld">
      <pc:chgData name="Tabita Barsoianu" userId="S::tabita.barsoianu@rightclicksol.com::f1509e46-9b5c-40e4-b019-663595fc9adc" providerId="AD" clId="Web-{6B5FDBFC-EC63-4520-8A1C-E7EF434CA39E}" dt="2023-10-11T12:09:13.519" v="22" actId="1076"/>
      <pc:docMkLst>
        <pc:docMk/>
      </pc:docMkLst>
      <pc:sldChg chg="modSp">
        <pc:chgData name="Tabita Barsoianu" userId="S::tabita.barsoianu@rightclicksol.com::f1509e46-9b5c-40e4-b019-663595fc9adc" providerId="AD" clId="Web-{6B5FDBFC-EC63-4520-8A1C-E7EF434CA39E}" dt="2023-10-11T12:06:33.858" v="4" actId="1076"/>
        <pc:sldMkLst>
          <pc:docMk/>
          <pc:sldMk cId="2697091783" sldId="4025"/>
        </pc:sldMkLst>
      </pc:sldChg>
      <pc:sldChg chg="modSp">
        <pc:chgData name="Tabita Barsoianu" userId="S::tabita.barsoianu@rightclicksol.com::f1509e46-9b5c-40e4-b019-663595fc9adc" providerId="AD" clId="Web-{6B5FDBFC-EC63-4520-8A1C-E7EF434CA39E}" dt="2023-10-11T12:07:07.594" v="8" actId="1076"/>
        <pc:sldMkLst>
          <pc:docMk/>
          <pc:sldMk cId="786684494" sldId="4026"/>
        </pc:sldMkLst>
      </pc:sldChg>
      <pc:sldChg chg="modSp">
        <pc:chgData name="Tabita Barsoianu" userId="S::tabita.barsoianu@rightclicksol.com::f1509e46-9b5c-40e4-b019-663595fc9adc" providerId="AD" clId="Web-{6B5FDBFC-EC63-4520-8A1C-E7EF434CA39E}" dt="2023-10-11T12:09:13.519" v="22" actId="1076"/>
        <pc:sldMkLst>
          <pc:docMk/>
          <pc:sldMk cId="3753192831" sldId="4027"/>
        </pc:sldMkLst>
      </pc:sldChg>
      <pc:sldChg chg="modSp">
        <pc:chgData name="Tabita Barsoianu" userId="S::tabita.barsoianu@rightclicksol.com::f1509e46-9b5c-40e4-b019-663595fc9adc" providerId="AD" clId="Web-{6B5FDBFC-EC63-4520-8A1C-E7EF434CA39E}" dt="2023-10-11T12:08:22.267" v="17" actId="1076"/>
        <pc:sldMkLst>
          <pc:docMk/>
          <pc:sldMk cId="1934683393" sldId="4028"/>
        </pc:sldMkLst>
      </pc:sldChg>
      <pc:sldChg chg="modSp">
        <pc:chgData name="Tabita Barsoianu" userId="S::tabita.barsoianu@rightclicksol.com::f1509e46-9b5c-40e4-b019-663595fc9adc" providerId="AD" clId="Web-{6B5FDBFC-EC63-4520-8A1C-E7EF434CA39E}" dt="2023-10-11T12:08:01.954" v="14" actId="1076"/>
        <pc:sldMkLst>
          <pc:docMk/>
          <pc:sldMk cId="566797224" sldId="4029"/>
        </pc:sldMkLst>
      </pc:sldChg>
    </pc:docChg>
  </pc:docChgLst>
  <pc:docChgLst>
    <pc:chgData name="Cristina Pene" userId="94d553e2-d8ad-432a-b68c-ada5eb5d2843" providerId="ADAL" clId="{8B9F3DD2-15BF-4797-A448-DB58712C49D8}"/>
    <pc:docChg chg="delSld">
      <pc:chgData name="Cristina Pene" userId="94d553e2-d8ad-432a-b68c-ada5eb5d2843" providerId="ADAL" clId="{8B9F3DD2-15BF-4797-A448-DB58712C49D8}" dt="2024-03-09T20:16:18.304" v="0" actId="47"/>
      <pc:docMkLst>
        <pc:docMk/>
      </pc:docMkLst>
      <pc:sldChg chg="del">
        <pc:chgData name="Cristina Pene" userId="94d553e2-d8ad-432a-b68c-ada5eb5d2843" providerId="ADAL" clId="{8B9F3DD2-15BF-4797-A448-DB58712C49D8}" dt="2024-03-09T20:16:18.304" v="0" actId="47"/>
        <pc:sldMkLst>
          <pc:docMk/>
          <pc:sldMk cId="3491502192" sldId="278"/>
        </pc:sldMkLst>
      </pc:sldChg>
    </pc:docChg>
  </pc:docChgLst>
  <pc:docChgLst>
    <pc:chgData name="Tabita Barsoianu" userId="S::tabita.barsoianu@rightclicksol.com::f1509e46-9b5c-40e4-b019-663595fc9adc" providerId="AD" clId="Web-{CEA6A68D-F445-F6FD-7569-664D31F28F12}"/>
    <pc:docChg chg="modSld">
      <pc:chgData name="Tabita Barsoianu" userId="S::tabita.barsoianu@rightclicksol.com::f1509e46-9b5c-40e4-b019-663595fc9adc" providerId="AD" clId="Web-{CEA6A68D-F445-F6FD-7569-664D31F28F12}" dt="2024-02-13T10:01:14.154" v="4" actId="20577"/>
      <pc:docMkLst>
        <pc:docMk/>
      </pc:docMkLst>
      <pc:sldChg chg="modSp">
        <pc:chgData name="Tabita Barsoianu" userId="S::tabita.barsoianu@rightclicksol.com::f1509e46-9b5c-40e4-b019-663595fc9adc" providerId="AD" clId="Web-{CEA6A68D-F445-F6FD-7569-664D31F28F12}" dt="2024-02-13T10:01:14.154" v="4" actId="20577"/>
        <pc:sldMkLst>
          <pc:docMk/>
          <pc:sldMk cId="0" sldId="261"/>
        </pc:sldMkLst>
      </pc:sldChg>
    </pc:docChg>
  </pc:docChgLst>
  <pc:docChgLst>
    <pc:chgData name="Tabita Barsoianu" userId="S::tabita.barsoianu@rightclicksol.com::f1509e46-9b5c-40e4-b019-663595fc9adc" providerId="AD" clId="Web-{CC814D90-6FF5-EF06-BB5E-8DCC19788D39}"/>
    <pc:docChg chg="modSld">
      <pc:chgData name="Tabita Barsoianu" userId="S::tabita.barsoianu@rightclicksol.com::f1509e46-9b5c-40e4-b019-663595fc9adc" providerId="AD" clId="Web-{CC814D90-6FF5-EF06-BB5E-8DCC19788D39}" dt="2024-02-13T08:45:28.374" v="23" actId="1076"/>
      <pc:docMkLst>
        <pc:docMk/>
      </pc:docMkLst>
      <pc:sldChg chg="modSp">
        <pc:chgData name="Tabita Barsoianu" userId="S::tabita.barsoianu@rightclicksol.com::f1509e46-9b5c-40e4-b019-663595fc9adc" providerId="AD" clId="Web-{CC814D90-6FF5-EF06-BB5E-8DCC19788D39}" dt="2024-02-13T08:39:22.960" v="6" actId="20577"/>
        <pc:sldMkLst>
          <pc:docMk/>
          <pc:sldMk cId="0" sldId="263"/>
        </pc:sldMkLst>
      </pc:sldChg>
      <pc:sldChg chg="modSp">
        <pc:chgData name="Tabita Barsoianu" userId="S::tabita.barsoianu@rightclicksol.com::f1509e46-9b5c-40e4-b019-663595fc9adc" providerId="AD" clId="Web-{CC814D90-6FF5-EF06-BB5E-8DCC19788D39}" dt="2024-02-13T08:45:28.374" v="23" actId="1076"/>
        <pc:sldMkLst>
          <pc:docMk/>
          <pc:sldMk cId="3491502192" sldId="278"/>
        </pc:sldMkLst>
      </pc:sldChg>
    </pc:docChg>
  </pc:docChgLst>
  <pc:docChgLst>
    <pc:chgData name="Tina Zunic" userId="342214bf-5ae0-44e5-ad5c-eb3262904a4d" providerId="ADAL" clId="{B70CB217-FE3C-4F4E-AFF0-5411794E4937}"/>
    <pc:docChg chg="modSld">
      <pc:chgData name="Tina Zunic" userId="342214bf-5ae0-44e5-ad5c-eb3262904a4d" providerId="ADAL" clId="{B70CB217-FE3C-4F4E-AFF0-5411794E4937}" dt="2024-03-05T12:58:36.957" v="1" actId="1076"/>
      <pc:docMkLst>
        <pc:docMk/>
      </pc:docMkLst>
    </pc:docChg>
  </pc:docChgLst>
  <pc:docChgLst>
    <pc:chgData name="Tabita Barsoianu" userId="S::tabita.barsoianu@rightclicksol.com::f1509e46-9b5c-40e4-b019-663595fc9adc" providerId="AD" clId="Web-{A17DF421-E154-B6C3-701B-267D80A0BD2A}"/>
    <pc:docChg chg="modSld">
      <pc:chgData name="Tabita Barsoianu" userId="S::tabita.barsoianu@rightclicksol.com::f1509e46-9b5c-40e4-b019-663595fc9adc" providerId="AD" clId="Web-{A17DF421-E154-B6C3-701B-267D80A0BD2A}" dt="2024-02-07T12:07:10.902" v="22" actId="1076"/>
      <pc:docMkLst>
        <pc:docMk/>
      </pc:docMkLst>
      <pc:sldChg chg="addSp delSp modSp">
        <pc:chgData name="Tabita Barsoianu" userId="S::tabita.barsoianu@rightclicksol.com::f1509e46-9b5c-40e4-b019-663595fc9adc" providerId="AD" clId="Web-{A17DF421-E154-B6C3-701B-267D80A0BD2A}" dt="2024-02-07T12:07:10.902" v="22" actId="1076"/>
        <pc:sldMkLst>
          <pc:docMk/>
          <pc:sldMk cId="0" sldId="256"/>
        </pc:sldMkLst>
      </pc:sldChg>
    </pc:docChg>
  </pc:docChgLst>
  <pc:docChgLst>
    <pc:chgData name="Tabita Barsoianu" userId="S::tabita.barsoianu@rightclicksol.com::f1509e46-9b5c-40e4-b019-663595fc9adc" providerId="AD" clId="Web-{91172962-BE43-4091-8454-AFA60EA2C418}"/>
    <pc:docChg chg="modSld">
      <pc:chgData name="Tabita Barsoianu" userId="S::tabita.barsoianu@rightclicksol.com::f1509e46-9b5c-40e4-b019-663595fc9adc" providerId="AD" clId="Web-{91172962-BE43-4091-8454-AFA60EA2C418}" dt="2024-02-12T13:59:48.934" v="0" actId="20577"/>
      <pc:docMkLst>
        <pc:docMk/>
      </pc:docMkLst>
      <pc:sldChg chg="modSp">
        <pc:chgData name="Tabita Barsoianu" userId="S::tabita.barsoianu@rightclicksol.com::f1509e46-9b5c-40e4-b019-663595fc9adc" providerId="AD" clId="Web-{91172962-BE43-4091-8454-AFA60EA2C418}" dt="2024-02-12T13:59:48.934" v="0" actId="20577"/>
        <pc:sldMkLst>
          <pc:docMk/>
          <pc:sldMk cId="0" sldId="263"/>
        </pc:sldMkLst>
      </pc:sldChg>
    </pc:docChg>
  </pc:docChgLst>
  <pc:docChgLst>
    <pc:chgData name="Cristina Pene" userId="94d553e2-d8ad-432a-b68c-ada5eb5d2843" providerId="ADAL" clId="{DFCA14AA-438D-46DD-98E9-5365CD0266FE}"/>
    <pc:docChg chg="undo redo custSel addSld delSld modSld sldOrd">
      <pc:chgData name="Cristina Pene" userId="94d553e2-d8ad-432a-b68c-ada5eb5d2843" providerId="ADAL" clId="{DFCA14AA-438D-46DD-98E9-5365CD0266FE}" dt="2024-01-27T22:42:16.944" v="5806" actId="20577"/>
      <pc:docMkLst>
        <pc:docMk/>
      </pc:docMkLst>
      <pc:sldChg chg="addSp delSp modSp mod">
        <pc:chgData name="Cristina Pene" userId="94d553e2-d8ad-432a-b68c-ada5eb5d2843" providerId="ADAL" clId="{DFCA14AA-438D-46DD-98E9-5365CD0266FE}" dt="2024-01-27T14:54:31.219" v="637" actId="1076"/>
        <pc:sldMkLst>
          <pc:docMk/>
          <pc:sldMk cId="0" sldId="256"/>
        </pc:sldMkLst>
      </pc:sldChg>
      <pc:sldChg chg="addSp delSp modSp mod">
        <pc:chgData name="Cristina Pene" userId="94d553e2-d8ad-432a-b68c-ada5eb5d2843" providerId="ADAL" clId="{DFCA14AA-438D-46DD-98E9-5365CD0266FE}" dt="2024-01-27T16:08:37.407" v="1858" actId="108"/>
        <pc:sldMkLst>
          <pc:docMk/>
          <pc:sldMk cId="0" sldId="258"/>
        </pc:sldMkLst>
      </pc:sldChg>
      <pc:sldChg chg="modSp mod">
        <pc:chgData name="Cristina Pene" userId="94d553e2-d8ad-432a-b68c-ada5eb5d2843" providerId="ADAL" clId="{DFCA14AA-438D-46DD-98E9-5365CD0266FE}" dt="2024-01-27T22:10:04.944" v="5570" actId="1076"/>
        <pc:sldMkLst>
          <pc:docMk/>
          <pc:sldMk cId="0" sldId="259"/>
        </pc:sldMkLst>
      </pc:sldChg>
      <pc:sldChg chg="addSp modSp mod">
        <pc:chgData name="Cristina Pene" userId="94d553e2-d8ad-432a-b68c-ada5eb5d2843" providerId="ADAL" clId="{DFCA14AA-438D-46DD-98E9-5365CD0266FE}" dt="2024-01-27T22:06:55.118" v="5549" actId="1036"/>
        <pc:sldMkLst>
          <pc:docMk/>
          <pc:sldMk cId="0" sldId="260"/>
        </pc:sldMkLst>
      </pc:sldChg>
      <pc:sldChg chg="modSp mod">
        <pc:chgData name="Cristina Pene" userId="94d553e2-d8ad-432a-b68c-ada5eb5d2843" providerId="ADAL" clId="{DFCA14AA-438D-46DD-98E9-5365CD0266FE}" dt="2024-01-27T15:36:49.160" v="1472" actId="108"/>
        <pc:sldMkLst>
          <pc:docMk/>
          <pc:sldMk cId="0" sldId="261"/>
        </pc:sldMkLst>
      </pc:sldChg>
      <pc:sldChg chg="addSp modSp mod">
        <pc:chgData name="Cristina Pene" userId="94d553e2-d8ad-432a-b68c-ada5eb5d2843" providerId="ADAL" clId="{DFCA14AA-438D-46DD-98E9-5365CD0266FE}" dt="2024-01-27T22:09:29.915" v="5569" actId="1076"/>
        <pc:sldMkLst>
          <pc:docMk/>
          <pc:sldMk cId="0" sldId="263"/>
        </pc:sldMkLst>
      </pc:sldChg>
      <pc:sldChg chg="modSp mod">
        <pc:chgData name="Cristina Pene" userId="94d553e2-d8ad-432a-b68c-ada5eb5d2843" providerId="ADAL" clId="{DFCA14AA-438D-46DD-98E9-5365CD0266FE}" dt="2024-01-27T22:02:08.539" v="5504" actId="1076"/>
        <pc:sldMkLst>
          <pc:docMk/>
          <pc:sldMk cId="0" sldId="269"/>
        </pc:sldMkLst>
      </pc:sldChg>
      <pc:sldChg chg="modSp mod">
        <pc:chgData name="Cristina Pene" userId="94d553e2-d8ad-432a-b68c-ada5eb5d2843" providerId="ADAL" clId="{DFCA14AA-438D-46DD-98E9-5365CD0266FE}" dt="2024-01-27T22:03:26.060" v="5511" actId="403"/>
        <pc:sldMkLst>
          <pc:docMk/>
          <pc:sldMk cId="2385507609" sldId="270"/>
        </pc:sldMkLst>
      </pc:sldChg>
      <pc:sldChg chg="addSp modSp mod">
        <pc:chgData name="Cristina Pene" userId="94d553e2-d8ad-432a-b68c-ada5eb5d2843" providerId="ADAL" clId="{DFCA14AA-438D-46DD-98E9-5365CD0266FE}" dt="2024-01-27T15:35:48.910" v="1457" actId="21"/>
        <pc:sldMkLst>
          <pc:docMk/>
          <pc:sldMk cId="1271132741" sldId="271"/>
        </pc:sldMkLst>
      </pc:sldChg>
      <pc:sldChg chg="modSp mod">
        <pc:chgData name="Cristina Pene" userId="94d553e2-d8ad-432a-b68c-ada5eb5d2843" providerId="ADAL" clId="{DFCA14AA-438D-46DD-98E9-5365CD0266FE}" dt="2024-01-27T15:37:59.499" v="1514" actId="20577"/>
        <pc:sldMkLst>
          <pc:docMk/>
          <pc:sldMk cId="507525587" sldId="274"/>
        </pc:sldMkLst>
      </pc:sldChg>
      <pc:sldChg chg="addSp delSp modSp mod">
        <pc:chgData name="Cristina Pene" userId="94d553e2-d8ad-432a-b68c-ada5eb5d2843" providerId="ADAL" clId="{DFCA14AA-438D-46DD-98E9-5365CD0266FE}" dt="2024-01-27T21:53:57.182" v="5439" actId="1076"/>
        <pc:sldMkLst>
          <pc:docMk/>
          <pc:sldMk cId="2073469985" sldId="277"/>
        </pc:sldMkLst>
      </pc:sldChg>
      <pc:sldChg chg="addSp modSp mod">
        <pc:chgData name="Cristina Pene" userId="94d553e2-d8ad-432a-b68c-ada5eb5d2843" providerId="ADAL" clId="{DFCA14AA-438D-46DD-98E9-5365CD0266FE}" dt="2024-01-27T15:01:23.621" v="692" actId="1076"/>
        <pc:sldMkLst>
          <pc:docMk/>
          <pc:sldMk cId="3491502192" sldId="278"/>
        </pc:sldMkLst>
      </pc:sldChg>
      <pc:sldChg chg="ord">
        <pc:chgData name="Cristina Pene" userId="94d553e2-d8ad-432a-b68c-ada5eb5d2843" providerId="ADAL" clId="{DFCA14AA-438D-46DD-98E9-5365CD0266FE}" dt="2024-01-27T14:37:13.597" v="517"/>
        <pc:sldMkLst>
          <pc:docMk/>
          <pc:sldMk cId="0" sldId="280"/>
        </pc:sldMkLst>
      </pc:sldChg>
      <pc:sldChg chg="addSp delSp modSp mod">
        <pc:chgData name="Cristina Pene" userId="94d553e2-d8ad-432a-b68c-ada5eb5d2843" providerId="ADAL" clId="{DFCA14AA-438D-46DD-98E9-5365CD0266FE}" dt="2024-01-27T22:40:37.686" v="5804" actId="478"/>
        <pc:sldMkLst>
          <pc:docMk/>
          <pc:sldMk cId="4110025256" sldId="4019"/>
        </pc:sldMkLst>
      </pc:sldChg>
      <pc:sldChg chg="modSp mod">
        <pc:chgData name="Cristina Pene" userId="94d553e2-d8ad-432a-b68c-ada5eb5d2843" providerId="ADAL" clId="{DFCA14AA-438D-46DD-98E9-5365CD0266FE}" dt="2024-01-27T22:41:08.279" v="5805" actId="20577"/>
        <pc:sldMkLst>
          <pc:docMk/>
          <pc:sldMk cId="3832141457" sldId="4022"/>
        </pc:sldMkLst>
      </pc:sldChg>
      <pc:sldChg chg="modSp mod">
        <pc:chgData name="Cristina Pene" userId="94d553e2-d8ad-432a-b68c-ada5eb5d2843" providerId="ADAL" clId="{DFCA14AA-438D-46DD-98E9-5365CD0266FE}" dt="2024-01-27T22:42:16.944" v="5806" actId="20577"/>
        <pc:sldMkLst>
          <pc:docMk/>
          <pc:sldMk cId="2158513912" sldId="4024"/>
        </pc:sldMkLst>
      </pc:sldChg>
      <pc:sldChg chg="addSp delSp modSp mod">
        <pc:chgData name="Cristina Pene" userId="94d553e2-d8ad-432a-b68c-ada5eb5d2843" providerId="ADAL" clId="{DFCA14AA-438D-46DD-98E9-5365CD0266FE}" dt="2024-01-27T17:52:32.915" v="2810" actId="14100"/>
        <pc:sldMkLst>
          <pc:docMk/>
          <pc:sldMk cId="2697091783" sldId="4025"/>
        </pc:sldMkLst>
      </pc:sldChg>
      <pc:sldChg chg="modSp del mod">
        <pc:chgData name="Cristina Pene" userId="94d553e2-d8ad-432a-b68c-ada5eb5d2843" providerId="ADAL" clId="{DFCA14AA-438D-46DD-98E9-5365CD0266FE}" dt="2024-01-27T16:23:57.017" v="2067" actId="47"/>
        <pc:sldMkLst>
          <pc:docMk/>
          <pc:sldMk cId="786684494" sldId="4026"/>
        </pc:sldMkLst>
      </pc:sldChg>
      <pc:sldChg chg="del">
        <pc:chgData name="Cristina Pene" userId="94d553e2-d8ad-432a-b68c-ada5eb5d2843" providerId="ADAL" clId="{DFCA14AA-438D-46DD-98E9-5365CD0266FE}" dt="2024-01-27T16:23:57.017" v="2067" actId="47"/>
        <pc:sldMkLst>
          <pc:docMk/>
          <pc:sldMk cId="3753192831" sldId="4027"/>
        </pc:sldMkLst>
      </pc:sldChg>
      <pc:sldChg chg="del">
        <pc:chgData name="Cristina Pene" userId="94d553e2-d8ad-432a-b68c-ada5eb5d2843" providerId="ADAL" clId="{DFCA14AA-438D-46DD-98E9-5365CD0266FE}" dt="2024-01-27T16:23:57.017" v="2067" actId="47"/>
        <pc:sldMkLst>
          <pc:docMk/>
          <pc:sldMk cId="1934683393" sldId="4028"/>
        </pc:sldMkLst>
      </pc:sldChg>
      <pc:sldChg chg="del">
        <pc:chgData name="Cristina Pene" userId="94d553e2-d8ad-432a-b68c-ada5eb5d2843" providerId="ADAL" clId="{DFCA14AA-438D-46DD-98E9-5365CD0266FE}" dt="2024-01-27T16:23:57.017" v="2067" actId="47"/>
        <pc:sldMkLst>
          <pc:docMk/>
          <pc:sldMk cId="566797224" sldId="4029"/>
        </pc:sldMkLst>
      </pc:sldChg>
      <pc:sldChg chg="addSp delSp modSp mod">
        <pc:chgData name="Cristina Pene" userId="94d553e2-d8ad-432a-b68c-ada5eb5d2843" providerId="ADAL" clId="{DFCA14AA-438D-46DD-98E9-5365CD0266FE}" dt="2024-01-27T16:24:07.488" v="2070" actId="14100"/>
        <pc:sldMkLst>
          <pc:docMk/>
          <pc:sldMk cId="1312787906" sldId="4030"/>
        </pc:sldMkLst>
      </pc:sldChg>
      <pc:sldChg chg="del">
        <pc:chgData name="Cristina Pene" userId="94d553e2-d8ad-432a-b68c-ada5eb5d2843" providerId="ADAL" clId="{DFCA14AA-438D-46DD-98E9-5365CD0266FE}" dt="2024-01-27T18:27:02.032" v="2927" actId="2696"/>
        <pc:sldMkLst>
          <pc:docMk/>
          <pc:sldMk cId="369050147" sldId="4031"/>
        </pc:sldMkLst>
      </pc:sldChg>
      <pc:sldChg chg="modSp add mod">
        <pc:chgData name="Cristina Pene" userId="94d553e2-d8ad-432a-b68c-ada5eb5d2843" providerId="ADAL" clId="{DFCA14AA-438D-46DD-98E9-5365CD0266FE}" dt="2024-01-27T22:37:52.559" v="5794" actId="20577"/>
        <pc:sldMkLst>
          <pc:docMk/>
          <pc:sldMk cId="742275225" sldId="4031"/>
        </pc:sldMkLst>
      </pc:sldChg>
      <pc:sldChg chg="del">
        <pc:chgData name="Cristina Pene" userId="94d553e2-d8ad-432a-b68c-ada5eb5d2843" providerId="ADAL" clId="{DFCA14AA-438D-46DD-98E9-5365CD0266FE}" dt="2024-01-27T18:27:02.032" v="2927" actId="2696"/>
        <pc:sldMkLst>
          <pc:docMk/>
          <pc:sldMk cId="2397211039" sldId="4032"/>
        </pc:sldMkLst>
      </pc:sldChg>
      <pc:sldChg chg="modSp add mod">
        <pc:chgData name="Cristina Pene" userId="94d553e2-d8ad-432a-b68c-ada5eb5d2843" providerId="ADAL" clId="{DFCA14AA-438D-46DD-98E9-5365CD0266FE}" dt="2024-01-27T22:38:51.489" v="5801" actId="1076"/>
        <pc:sldMkLst>
          <pc:docMk/>
          <pc:sldMk cId="2952660305" sldId="4032"/>
        </pc:sldMkLst>
      </pc:sldChg>
      <pc:sldChg chg="del">
        <pc:chgData name="Cristina Pene" userId="94d553e2-d8ad-432a-b68c-ada5eb5d2843" providerId="ADAL" clId="{DFCA14AA-438D-46DD-98E9-5365CD0266FE}" dt="2024-01-27T18:27:02.032" v="2927" actId="2696"/>
        <pc:sldMkLst>
          <pc:docMk/>
          <pc:sldMk cId="1322457461" sldId="4033"/>
        </pc:sldMkLst>
      </pc:sldChg>
      <pc:sldChg chg="add">
        <pc:chgData name="Cristina Pene" userId="94d553e2-d8ad-432a-b68c-ada5eb5d2843" providerId="ADAL" clId="{DFCA14AA-438D-46DD-98E9-5365CD0266FE}" dt="2024-01-27T18:27:06.756" v="2928"/>
        <pc:sldMkLst>
          <pc:docMk/>
          <pc:sldMk cId="3565895498" sldId="4033"/>
        </pc:sldMkLst>
      </pc:sldChg>
      <pc:sldChg chg="add del">
        <pc:chgData name="Cristina Pene" userId="94d553e2-d8ad-432a-b68c-ada5eb5d2843" providerId="ADAL" clId="{DFCA14AA-438D-46DD-98E9-5365CD0266FE}" dt="2024-01-27T15:35:40.376" v="1454"/>
        <pc:sldMkLst>
          <pc:docMk/>
          <pc:sldMk cId="132788516" sldId="4034"/>
        </pc:sldMkLst>
      </pc:sldChg>
      <pc:sldChg chg="addSp delSp modSp add del mod">
        <pc:chgData name="Cristina Pene" userId="94d553e2-d8ad-432a-b68c-ada5eb5d2843" providerId="ADAL" clId="{DFCA14AA-438D-46DD-98E9-5365CD0266FE}" dt="2024-01-27T14:33:39.668" v="504" actId="47"/>
        <pc:sldMkLst>
          <pc:docMk/>
          <pc:sldMk cId="748192689" sldId="4034"/>
        </pc:sldMkLst>
      </pc:sldChg>
      <pc:sldChg chg="addSp delSp modSp add mod">
        <pc:chgData name="Cristina Pene" userId="94d553e2-d8ad-432a-b68c-ada5eb5d2843" providerId="ADAL" clId="{DFCA14AA-438D-46DD-98E9-5365CD0266FE}" dt="2024-01-27T21:54:42.544" v="5447" actId="20577"/>
        <pc:sldMkLst>
          <pc:docMk/>
          <pc:sldMk cId="3047744817" sldId="4034"/>
        </pc:sldMkLst>
      </pc:sldChg>
      <pc:sldChg chg="addSp delSp modSp add mod ord">
        <pc:chgData name="Cristina Pene" userId="94d553e2-d8ad-432a-b68c-ada5eb5d2843" providerId="ADAL" clId="{DFCA14AA-438D-46DD-98E9-5365CD0266FE}" dt="2024-01-27T18:27:33.151" v="2932"/>
        <pc:sldMkLst>
          <pc:docMk/>
          <pc:sldMk cId="966408613" sldId="4035"/>
        </pc:sldMkLst>
      </pc:sldChg>
      <pc:sldChg chg="addSp modSp add mod ord">
        <pc:chgData name="Cristina Pene" userId="94d553e2-d8ad-432a-b68c-ada5eb5d2843" providerId="ADAL" clId="{DFCA14AA-438D-46DD-98E9-5365CD0266FE}" dt="2024-01-27T18:27:33.151" v="2932"/>
        <pc:sldMkLst>
          <pc:docMk/>
          <pc:sldMk cId="2109808327" sldId="4036"/>
        </pc:sldMkLst>
      </pc:sldChg>
      <pc:sldChg chg="modSp add mod ord">
        <pc:chgData name="Cristina Pene" userId="94d553e2-d8ad-432a-b68c-ada5eb5d2843" providerId="ADAL" clId="{DFCA14AA-438D-46DD-98E9-5365CD0266FE}" dt="2024-01-27T18:27:33.151" v="2932"/>
        <pc:sldMkLst>
          <pc:docMk/>
          <pc:sldMk cId="1312060038" sldId="4037"/>
        </pc:sldMkLst>
      </pc:sldChg>
      <pc:sldChg chg="modSp add mod">
        <pc:chgData name="Cristina Pene" userId="94d553e2-d8ad-432a-b68c-ada5eb5d2843" providerId="ADAL" clId="{DFCA14AA-438D-46DD-98E9-5365CD0266FE}" dt="2024-01-27T18:26:39.429" v="2926" actId="20577"/>
        <pc:sldMkLst>
          <pc:docMk/>
          <pc:sldMk cId="780995913" sldId="4038"/>
        </pc:sldMkLst>
      </pc:sldChg>
      <pc:sldChg chg="addSp delSp modSp add mod">
        <pc:chgData name="Cristina Pene" userId="94d553e2-d8ad-432a-b68c-ada5eb5d2843" providerId="ADAL" clId="{DFCA14AA-438D-46DD-98E9-5365CD0266FE}" dt="2024-01-27T22:36:20.621" v="5792" actId="1076"/>
        <pc:sldMkLst>
          <pc:docMk/>
          <pc:sldMk cId="3741192344" sldId="4039"/>
        </pc:sldMkLst>
      </pc:sldChg>
      <pc:sldChg chg="addSp delSp modSp add del mod">
        <pc:chgData name="Cristina Pene" userId="94d553e2-d8ad-432a-b68c-ada5eb5d2843" providerId="ADAL" clId="{DFCA14AA-438D-46DD-98E9-5365CD0266FE}" dt="2024-01-27T22:23:25.953" v="5650" actId="2696"/>
        <pc:sldMkLst>
          <pc:docMk/>
          <pc:sldMk cId="395374893" sldId="4040"/>
        </pc:sldMkLst>
      </pc:sldChg>
      <pc:sldChg chg="addSp delSp modSp add del mod">
        <pc:chgData name="Cristina Pene" userId="94d553e2-d8ad-432a-b68c-ada5eb5d2843" providerId="ADAL" clId="{DFCA14AA-438D-46DD-98E9-5365CD0266FE}" dt="2024-01-27T20:08:36.589" v="3414" actId="47"/>
        <pc:sldMkLst>
          <pc:docMk/>
          <pc:sldMk cId="1613510176" sldId="4040"/>
        </pc:sldMkLst>
      </pc:sldChg>
      <pc:sldChg chg="add">
        <pc:chgData name="Cristina Pene" userId="94d553e2-d8ad-432a-b68c-ada5eb5d2843" providerId="ADAL" clId="{DFCA14AA-438D-46DD-98E9-5365CD0266FE}" dt="2024-01-27T22:23:30.159" v="5651"/>
        <pc:sldMkLst>
          <pc:docMk/>
          <pc:sldMk cId="2500745667" sldId="4040"/>
        </pc:sldMkLst>
      </pc:sldChg>
      <pc:sldChg chg="addSp delSp modSp add del mod">
        <pc:chgData name="Cristina Pene" userId="94d553e2-d8ad-432a-b68c-ada5eb5d2843" providerId="ADAL" clId="{DFCA14AA-438D-46DD-98E9-5365CD0266FE}" dt="2024-01-27T20:58:20.513" v="4309" actId="47"/>
        <pc:sldMkLst>
          <pc:docMk/>
          <pc:sldMk cId="368092051" sldId="4041"/>
        </pc:sldMkLst>
      </pc:sldChg>
      <pc:sldChg chg="modSp add del mod">
        <pc:chgData name="Cristina Pene" userId="94d553e2-d8ad-432a-b68c-ada5eb5d2843" providerId="ADAL" clId="{DFCA14AA-438D-46DD-98E9-5365CD0266FE}" dt="2024-01-27T22:23:25.953" v="5650" actId="2696"/>
        <pc:sldMkLst>
          <pc:docMk/>
          <pc:sldMk cId="1773759483" sldId="4041"/>
        </pc:sldMkLst>
      </pc:sldChg>
      <pc:sldChg chg="add">
        <pc:chgData name="Cristina Pene" userId="94d553e2-d8ad-432a-b68c-ada5eb5d2843" providerId="ADAL" clId="{DFCA14AA-438D-46DD-98E9-5365CD0266FE}" dt="2024-01-27T22:23:30.159" v="5651"/>
        <pc:sldMkLst>
          <pc:docMk/>
          <pc:sldMk cId="2391820347" sldId="4041"/>
        </pc:sldMkLst>
      </pc:sldChg>
      <pc:sldChg chg="add del">
        <pc:chgData name="Cristina Pene" userId="94d553e2-d8ad-432a-b68c-ada5eb5d2843" providerId="ADAL" clId="{DFCA14AA-438D-46DD-98E9-5365CD0266FE}" dt="2024-01-27T21:30:59.291" v="4815" actId="47"/>
        <pc:sldMkLst>
          <pc:docMk/>
          <pc:sldMk cId="3583984992" sldId="4042"/>
        </pc:sldMkLst>
      </pc:sldChg>
      <pc:sldChg chg="add del">
        <pc:chgData name="Cristina Pene" userId="94d553e2-d8ad-432a-b68c-ada5eb5d2843" providerId="ADAL" clId="{DFCA14AA-438D-46DD-98E9-5365CD0266FE}" dt="2024-01-27T21:30:59.291" v="4815" actId="47"/>
        <pc:sldMkLst>
          <pc:docMk/>
          <pc:sldMk cId="2107760712" sldId="4043"/>
        </pc:sldMkLst>
      </pc:sldChg>
    </pc:docChg>
  </pc:docChgLst>
  <pc:docChgLst>
    <pc:chgData name="Tina Zunic" userId="342214bf-5ae0-44e5-ad5c-eb3262904a4d" providerId="ADAL" clId="{A187593F-BF56-7041-A09E-4D34FD346CCF}"/>
    <pc:docChg chg="undo custSel modSld">
      <pc:chgData name="Tina Zunic" userId="342214bf-5ae0-44e5-ad5c-eb3262904a4d" providerId="ADAL" clId="{A187593F-BF56-7041-A09E-4D34FD346CCF}" dt="2024-02-08T10:21:45.391" v="131" actId="207"/>
      <pc:docMkLst>
        <pc:docMk/>
      </pc:docMkLst>
      <pc:sldChg chg="addSp delSp modSp mod">
        <pc:chgData name="Tina Zunic" userId="342214bf-5ae0-44e5-ad5c-eb3262904a4d" providerId="ADAL" clId="{A187593F-BF56-7041-A09E-4D34FD346CCF}" dt="2024-02-08T10:21:45.391" v="131" actId="207"/>
        <pc:sldMkLst>
          <pc:docMk/>
          <pc:sldMk cId="0" sldId="256"/>
        </pc:sldMkLst>
      </pc:sldChg>
      <pc:sldChg chg="addSp delSp modSp mod">
        <pc:chgData name="Tina Zunic" userId="342214bf-5ae0-44e5-ad5c-eb3262904a4d" providerId="ADAL" clId="{A187593F-BF56-7041-A09E-4D34FD346CCF}" dt="2024-02-08T10:08:24.563" v="101" actId="478"/>
        <pc:sldMkLst>
          <pc:docMk/>
          <pc:sldMk cId="0" sldId="258"/>
        </pc:sldMkLst>
      </pc:sldChg>
      <pc:sldChg chg="addSp delSp modSp mod">
        <pc:chgData name="Tina Zunic" userId="342214bf-5ae0-44e5-ad5c-eb3262904a4d" providerId="ADAL" clId="{A187593F-BF56-7041-A09E-4D34FD346CCF}" dt="2024-02-08T10:08:39.828" v="105" actId="478"/>
        <pc:sldMkLst>
          <pc:docMk/>
          <pc:sldMk cId="0" sldId="259"/>
        </pc:sldMkLst>
      </pc:sldChg>
      <pc:sldChg chg="addSp delSp modSp mod">
        <pc:chgData name="Tina Zunic" userId="342214bf-5ae0-44e5-ad5c-eb3262904a4d" providerId="ADAL" clId="{A187593F-BF56-7041-A09E-4D34FD346CCF}" dt="2024-02-08T10:10:22.431" v="112"/>
        <pc:sldMkLst>
          <pc:docMk/>
          <pc:sldMk cId="0" sldId="261"/>
        </pc:sldMkLst>
      </pc:sldChg>
      <pc:sldChg chg="modSp mod">
        <pc:chgData name="Tina Zunic" userId="342214bf-5ae0-44e5-ad5c-eb3262904a4d" providerId="ADAL" clId="{A187593F-BF56-7041-A09E-4D34FD346CCF}" dt="2024-02-08T10:11:02.389" v="114" actId="14100"/>
        <pc:sldMkLst>
          <pc:docMk/>
          <pc:sldMk cId="1271132741" sldId="271"/>
        </pc:sldMkLst>
      </pc:sldChg>
      <pc:sldChg chg="modSp mod">
        <pc:chgData name="Tina Zunic" userId="342214bf-5ae0-44e5-ad5c-eb3262904a4d" providerId="ADAL" clId="{A187593F-BF56-7041-A09E-4D34FD346CCF}" dt="2024-02-08T10:11:59.284" v="130" actId="1076"/>
        <pc:sldMkLst>
          <pc:docMk/>
          <pc:sldMk cId="3047744817" sldId="4034"/>
        </pc:sldMkLst>
      </pc:sldChg>
    </pc:docChg>
  </pc:docChgLst>
  <pc:docChgLst>
    <pc:chgData name="Jay Sullivan" userId="f007510d-055a-40e8-8379-ca94f3614c86" providerId="ADAL" clId="{1CAFEF47-0920-464F-93BA-92F007240D54}"/>
    <pc:docChg chg="undo custSel modSld sldOrd">
      <pc:chgData name="Jay Sullivan" userId="f007510d-055a-40e8-8379-ca94f3614c86" providerId="ADAL" clId="{1CAFEF47-0920-464F-93BA-92F007240D54}" dt="2024-03-25T12:12:06.788" v="3595" actId="20577"/>
      <pc:docMkLst>
        <pc:docMk/>
      </pc:docMkLst>
      <pc:sldChg chg="ord">
        <pc:chgData name="Jay Sullivan" userId="f007510d-055a-40e8-8379-ca94f3614c86" providerId="ADAL" clId="{1CAFEF47-0920-464F-93BA-92F007240D54}" dt="2024-03-06T20:26:40.524" v="0" actId="20578"/>
        <pc:sldMkLst>
          <pc:docMk/>
          <pc:sldMk cId="0" sldId="258"/>
        </pc:sldMkLst>
      </pc:sldChg>
      <pc:sldChg chg="modNotesTx">
        <pc:chgData name="Jay Sullivan" userId="f007510d-055a-40e8-8379-ca94f3614c86" providerId="ADAL" clId="{1CAFEF47-0920-464F-93BA-92F007240D54}" dt="2024-03-22T19:23:22.934" v="4" actId="255"/>
        <pc:sldMkLst>
          <pc:docMk/>
          <pc:sldMk cId="0" sldId="260"/>
        </pc:sldMkLst>
      </pc:sldChg>
      <pc:sldChg chg="modNotesTx">
        <pc:chgData name="Jay Sullivan" userId="f007510d-055a-40e8-8379-ca94f3614c86" providerId="ADAL" clId="{1CAFEF47-0920-464F-93BA-92F007240D54}" dt="2024-03-22T19:29:31.509" v="324" actId="20577"/>
        <pc:sldMkLst>
          <pc:docMk/>
          <pc:sldMk cId="0" sldId="261"/>
        </pc:sldMkLst>
      </pc:sldChg>
      <pc:sldChg chg="modNotesTx">
        <pc:chgData name="Jay Sullivan" userId="f007510d-055a-40e8-8379-ca94f3614c86" providerId="ADAL" clId="{1CAFEF47-0920-464F-93BA-92F007240D54}" dt="2024-03-22T21:38:28" v="2451" actId="20577"/>
        <pc:sldMkLst>
          <pc:docMk/>
          <pc:sldMk cId="0" sldId="263"/>
        </pc:sldMkLst>
      </pc:sldChg>
      <pc:sldChg chg="modNotesTx">
        <pc:chgData name="Jay Sullivan" userId="f007510d-055a-40e8-8379-ca94f3614c86" providerId="ADAL" clId="{1CAFEF47-0920-464F-93BA-92F007240D54}" dt="2024-03-22T19:58:19.516" v="2313" actId="20577"/>
        <pc:sldMkLst>
          <pc:docMk/>
          <pc:sldMk cId="507525587" sldId="274"/>
        </pc:sldMkLst>
      </pc:sldChg>
      <pc:sldChg chg="modNotesTx">
        <pc:chgData name="Jay Sullivan" userId="f007510d-055a-40e8-8379-ca94f3614c86" providerId="ADAL" clId="{1CAFEF47-0920-464F-93BA-92F007240D54}" dt="2024-03-25T12:12:06.788" v="3595" actId="20577"/>
        <pc:sldMkLst>
          <pc:docMk/>
          <pc:sldMk cId="2073469985" sldId="277"/>
        </pc:sldMkLst>
      </pc:sldChg>
      <pc:sldChg chg="modNotesTx">
        <pc:chgData name="Jay Sullivan" userId="f007510d-055a-40e8-8379-ca94f3614c86" providerId="ADAL" clId="{1CAFEF47-0920-464F-93BA-92F007240D54}" dt="2024-03-25T12:06:06.667" v="3369" actId="20577"/>
        <pc:sldMkLst>
          <pc:docMk/>
          <pc:sldMk cId="0" sldId="280"/>
        </pc:sldMkLst>
      </pc:sldChg>
      <pc:sldChg chg="modNotesTx">
        <pc:chgData name="Jay Sullivan" userId="f007510d-055a-40e8-8379-ca94f3614c86" providerId="ADAL" clId="{1CAFEF47-0920-464F-93BA-92F007240D54}" dt="2024-03-22T20:56:16.563" v="2314" actId="20577"/>
        <pc:sldMkLst>
          <pc:docMk/>
          <pc:sldMk cId="3065092180" sldId="4060"/>
        </pc:sldMkLst>
      </pc:sldChg>
    </pc:docChg>
  </pc:docChgLst>
  <pc:docChgLst>
    <pc:chgData name="Tabita Barsoianu" userId="S::tabita.barsoianu@rightclicksol.com::f1509e46-9b5c-40e4-b019-663595fc9adc" providerId="AD" clId="Web-{426BBA0C-83B6-9BD5-8327-10AE2ACD9441}"/>
    <pc:docChg chg="modSld">
      <pc:chgData name="Tabita Barsoianu" userId="S::tabita.barsoianu@rightclicksol.com::f1509e46-9b5c-40e4-b019-663595fc9adc" providerId="AD" clId="Web-{426BBA0C-83B6-9BD5-8327-10AE2ACD9441}" dt="2024-02-07T14:46:04.172" v="15"/>
      <pc:docMkLst>
        <pc:docMk/>
      </pc:docMkLst>
      <pc:sldChg chg="addSp delSp modSp">
        <pc:chgData name="Tabita Barsoianu" userId="S::tabita.barsoianu@rightclicksol.com::f1509e46-9b5c-40e4-b019-663595fc9adc" providerId="AD" clId="Web-{426BBA0C-83B6-9BD5-8327-10AE2ACD9441}" dt="2024-02-07T14:46:04.172" v="15"/>
        <pc:sldMkLst>
          <pc:docMk/>
          <pc:sldMk cId="0" sldId="256"/>
        </pc:sldMkLst>
      </pc:sldChg>
    </pc:docChg>
  </pc:docChgLst>
  <pc:docChgLst>
    <pc:chgData name="Cristina Pene" userId="94d553e2-d8ad-432a-b68c-ada5eb5d2843" providerId="ADAL" clId="{239C4629-FCCC-4A6E-B1E1-383B61835BC3}"/>
    <pc:docChg chg="undo custSel modSld">
      <pc:chgData name="Cristina Pene" userId="94d553e2-d8ad-432a-b68c-ada5eb5d2843" providerId="ADAL" clId="{239C4629-FCCC-4A6E-B1E1-383B61835BC3}" dt="2024-07-22T13:33:59.184" v="27" actId="20577"/>
      <pc:docMkLst>
        <pc:docMk/>
      </pc:docMkLst>
      <pc:sldChg chg="addSp delSp modSp mod">
        <pc:chgData name="Cristina Pene" userId="94d553e2-d8ad-432a-b68c-ada5eb5d2843" providerId="ADAL" clId="{239C4629-FCCC-4A6E-B1E1-383B61835BC3}" dt="2024-07-22T13:33:59.184" v="27" actId="20577"/>
        <pc:sldMkLst>
          <pc:docMk/>
          <pc:sldMk cId="1271132741" sldId="271"/>
        </pc:sldMkLst>
      </pc:sldChg>
      <pc:sldChg chg="modSp mod">
        <pc:chgData name="Cristina Pene" userId="94d553e2-d8ad-432a-b68c-ada5eb5d2843" providerId="ADAL" clId="{239C4629-FCCC-4A6E-B1E1-383B61835BC3}" dt="2024-07-17T14:14:55.864" v="9" actId="108"/>
        <pc:sldMkLst>
          <pc:docMk/>
          <pc:sldMk cId="2073469985" sldId="277"/>
        </pc:sldMkLst>
      </pc:sldChg>
    </pc:docChg>
  </pc:docChgLst>
  <pc:docChgLst>
    <pc:chgData name="Tina Zunic" userId="S::tina.zunic@rightclicksol.com::342214bf-5ae0-44e5-ad5c-eb3262904a4d" providerId="AD" clId="Web-{49F5E095-B87B-4FD0-99AD-12CA648CC56B}"/>
    <pc:docChg chg="modSld">
      <pc:chgData name="Tina Zunic" userId="S::tina.zunic@rightclicksol.com::342214bf-5ae0-44e5-ad5c-eb3262904a4d" providerId="AD" clId="Web-{49F5E095-B87B-4FD0-99AD-12CA648CC56B}" dt="2024-02-07T14:36:44.812" v="1" actId="14100"/>
      <pc:docMkLst>
        <pc:docMk/>
      </pc:docMkLst>
      <pc:sldChg chg="modSp">
        <pc:chgData name="Tina Zunic" userId="S::tina.zunic@rightclicksol.com::342214bf-5ae0-44e5-ad5c-eb3262904a4d" providerId="AD" clId="Web-{49F5E095-B87B-4FD0-99AD-12CA648CC56B}" dt="2024-02-07T14:36:44.812" v="1" actId="14100"/>
        <pc:sldMkLst>
          <pc:docMk/>
          <pc:sldMk cId="0" sldId="256"/>
        </pc:sldMkLst>
      </pc:sldChg>
    </pc:docChg>
  </pc:docChgLst>
  <pc:docChgLst>
    <pc:chgData name="Cristina Pene" userId="94d553e2-d8ad-432a-b68c-ada5eb5d2843" providerId="ADAL" clId="{EF9E04CD-4EDD-41F3-A685-4CA7E9AC694C}"/>
    <pc:docChg chg="undo custSel modSld">
      <pc:chgData name="Cristina Pene" userId="94d553e2-d8ad-432a-b68c-ada5eb5d2843" providerId="ADAL" clId="{EF9E04CD-4EDD-41F3-A685-4CA7E9AC694C}" dt="2024-10-31T20:56:18.261" v="7" actId="14100"/>
      <pc:docMkLst>
        <pc:docMk/>
      </pc:docMkLst>
      <pc:sldChg chg="modSp mod">
        <pc:chgData name="Cristina Pene" userId="94d553e2-d8ad-432a-b68c-ada5eb5d2843" providerId="ADAL" clId="{EF9E04CD-4EDD-41F3-A685-4CA7E9AC694C}" dt="2024-10-31T20:51:40.901" v="4" actId="14100"/>
        <pc:sldMkLst>
          <pc:docMk/>
          <pc:sldMk cId="0" sldId="260"/>
        </pc:sldMkLst>
      </pc:sldChg>
      <pc:sldChg chg="modSp mod">
        <pc:chgData name="Cristina Pene" userId="94d553e2-d8ad-432a-b68c-ada5eb5d2843" providerId="ADAL" clId="{EF9E04CD-4EDD-41F3-A685-4CA7E9AC694C}" dt="2024-10-31T20:56:18.261" v="7" actId="14100"/>
        <pc:sldMkLst>
          <pc:docMk/>
          <pc:sldMk cId="1271132741" sldId="271"/>
        </pc:sldMkLst>
      </pc:sldChg>
    </pc:docChg>
  </pc:docChgLst>
  <pc:docChgLst>
    <pc:chgData name="Tabita Barsoianu" userId="S::tabita.barsoianu@rightclicksol.com::f1509e46-9b5c-40e4-b019-663595fc9adc" providerId="AD" clId="Web-{81C591E5-B77A-012F-8C18-3CE4F875EC60}"/>
    <pc:docChg chg="modSld">
      <pc:chgData name="Tabita Barsoianu" userId="S::tabita.barsoianu@rightclicksol.com::f1509e46-9b5c-40e4-b019-663595fc9adc" providerId="AD" clId="Web-{81C591E5-B77A-012F-8C18-3CE4F875EC60}" dt="2024-02-08T10:18:43.083" v="30" actId="20577"/>
      <pc:docMkLst>
        <pc:docMk/>
      </pc:docMkLst>
      <pc:sldChg chg="modSp">
        <pc:chgData name="Tabita Barsoianu" userId="S::tabita.barsoianu@rightclicksol.com::f1509e46-9b5c-40e4-b019-663595fc9adc" providerId="AD" clId="Web-{81C591E5-B77A-012F-8C18-3CE4F875EC60}" dt="2024-02-08T10:18:18.426" v="10" actId="20577"/>
        <pc:sldMkLst>
          <pc:docMk/>
          <pc:sldMk cId="3491502192" sldId="278"/>
        </pc:sldMkLst>
      </pc:sldChg>
      <pc:sldChg chg="modSp">
        <pc:chgData name="Tabita Barsoianu" userId="S::tabita.barsoianu@rightclicksol.com::f1509e46-9b5c-40e4-b019-663595fc9adc" providerId="AD" clId="Web-{81C591E5-B77A-012F-8C18-3CE4F875EC60}" dt="2024-02-08T10:18:43.083" v="30" actId="20577"/>
        <pc:sldMkLst>
          <pc:docMk/>
          <pc:sldMk cId="1280534914" sldId="4038"/>
        </pc:sldMkLst>
      </pc:sldChg>
    </pc:docChg>
  </pc:docChgLst>
  <pc:docChgLst>
    <pc:chgData name="Tabita Barsoianu" userId="S::tabita.barsoianu@rightclicksol.com::f1509e46-9b5c-40e4-b019-663595fc9adc" providerId="AD" clId="Web-{91A7F805-75C2-DAEE-F619-0AC33EC92CAF}"/>
    <pc:docChg chg="modSld">
      <pc:chgData name="Tabita Barsoianu" userId="S::tabita.barsoianu@rightclicksol.com::f1509e46-9b5c-40e4-b019-663595fc9adc" providerId="AD" clId="Web-{91A7F805-75C2-DAEE-F619-0AC33EC92CAF}" dt="2024-02-12T16:03:12.062" v="0" actId="20577"/>
      <pc:docMkLst>
        <pc:docMk/>
      </pc:docMkLst>
      <pc:sldChg chg="modSp">
        <pc:chgData name="Tabita Barsoianu" userId="S::tabita.barsoianu@rightclicksol.com::f1509e46-9b5c-40e4-b019-663595fc9adc" providerId="AD" clId="Web-{91A7F805-75C2-DAEE-F619-0AC33EC92CAF}" dt="2024-02-12T16:03:12.062" v="0" actId="20577"/>
        <pc:sldMkLst>
          <pc:docMk/>
          <pc:sldMk cId="0" sldId="258"/>
        </pc:sldMkLst>
      </pc:sldChg>
    </pc:docChg>
  </pc:docChgLst>
  <pc:docChgLst>
    <pc:chgData name="Tabita Barsoianu" userId="S::tabita.barsoianu@rightclicksol.com::f1509e46-9b5c-40e4-b019-663595fc9adc" providerId="AD" clId="Web-{9D48E221-149E-53E8-2990-2280B1CAE580}"/>
    <pc:docChg chg="modSld">
      <pc:chgData name="Tabita Barsoianu" userId="S::tabita.barsoianu@rightclicksol.com::f1509e46-9b5c-40e4-b019-663595fc9adc" providerId="AD" clId="Web-{9D48E221-149E-53E8-2990-2280B1CAE580}" dt="2024-02-09T12:53:52.019" v="0" actId="20577"/>
      <pc:docMkLst>
        <pc:docMk/>
      </pc:docMkLst>
      <pc:sldChg chg="modSp">
        <pc:chgData name="Tabita Barsoianu" userId="S::tabita.barsoianu@rightclicksol.com::f1509e46-9b5c-40e4-b019-663595fc9adc" providerId="AD" clId="Web-{9D48E221-149E-53E8-2990-2280B1CAE580}" dt="2024-02-09T12:53:52.019" v="0" actId="20577"/>
        <pc:sldMkLst>
          <pc:docMk/>
          <pc:sldMk cId="1271132741" sldId="271"/>
        </pc:sldMkLst>
      </pc:sldChg>
    </pc:docChg>
  </pc:docChgLst>
  <pc:docChgLst>
    <pc:chgData name="Tabita Barsoianu" userId="f1509e46-9b5c-40e4-b019-663595fc9adc" providerId="ADAL" clId="{7EA190D8-B85D-4832-8712-C9E2A661ADD0}"/>
    <pc:docChg chg="undo redo custSel modSld modMainMaster">
      <pc:chgData name="Tabita Barsoianu" userId="f1509e46-9b5c-40e4-b019-663595fc9adc" providerId="ADAL" clId="{7EA190D8-B85D-4832-8712-C9E2A661ADD0}" dt="2025-07-21T08:09:26.887" v="458" actId="478"/>
      <pc:docMkLst>
        <pc:docMk/>
      </pc:docMkLst>
      <pc:sldChg chg="addSp delSp modSp mod">
        <pc:chgData name="Tabita Barsoianu" userId="f1509e46-9b5c-40e4-b019-663595fc9adc" providerId="ADAL" clId="{7EA190D8-B85D-4832-8712-C9E2A661ADD0}" dt="2025-07-21T08:09:26.887" v="458" actId="478"/>
        <pc:sldMkLst>
          <pc:docMk/>
          <pc:sldMk cId="2520242807" sldId="2147481638"/>
        </pc:sldMkLst>
        <pc:graphicFrameChg chg="mod modGraphic">
          <ac:chgData name="Tabita Barsoianu" userId="f1509e46-9b5c-40e4-b019-663595fc9adc" providerId="ADAL" clId="{7EA190D8-B85D-4832-8712-C9E2A661ADD0}" dt="2025-07-18T14:43:17.025" v="455" actId="2162"/>
          <ac:graphicFrameMkLst>
            <pc:docMk/>
            <pc:sldMk cId="2520242807" sldId="2147481638"/>
            <ac:graphicFrameMk id="3" creationId="{AB2114CF-B3F0-B1D7-4D55-681883D3AABC}"/>
          </ac:graphicFrameMkLst>
        </pc:graphicFrameChg>
        <pc:picChg chg="mod">
          <ac:chgData name="Tabita Barsoianu" userId="f1509e46-9b5c-40e4-b019-663595fc9adc" providerId="ADAL" clId="{7EA190D8-B85D-4832-8712-C9E2A661ADD0}" dt="2025-07-18T14:12:35.777" v="213" actId="1076"/>
          <ac:picMkLst>
            <pc:docMk/>
            <pc:sldMk cId="2520242807" sldId="2147481638"/>
            <ac:picMk id="2" creationId="{40361FBA-DF0E-6AFC-A7AE-7DA8822C62E6}"/>
          </ac:picMkLst>
        </pc:picChg>
        <pc:picChg chg="mod">
          <ac:chgData name="Tabita Barsoianu" userId="f1509e46-9b5c-40e4-b019-663595fc9adc" providerId="ADAL" clId="{7EA190D8-B85D-4832-8712-C9E2A661ADD0}" dt="2025-07-18T14:32:29.500" v="419" actId="1076"/>
          <ac:picMkLst>
            <pc:docMk/>
            <pc:sldMk cId="2520242807" sldId="2147481638"/>
            <ac:picMk id="4" creationId="{AC3972D7-7D2B-0DC8-33C0-019438B9D9C4}"/>
          </ac:picMkLst>
        </pc:picChg>
        <pc:picChg chg="mod">
          <ac:chgData name="Tabita Barsoianu" userId="f1509e46-9b5c-40e4-b019-663595fc9adc" providerId="ADAL" clId="{7EA190D8-B85D-4832-8712-C9E2A661ADD0}" dt="2025-07-18T14:32:46.416" v="425" actId="1076"/>
          <ac:picMkLst>
            <pc:docMk/>
            <pc:sldMk cId="2520242807" sldId="2147481638"/>
            <ac:picMk id="5" creationId="{681E4579-42D2-D6F5-A0AA-81BEB9FFC6F8}"/>
          </ac:picMkLst>
        </pc:picChg>
        <pc:picChg chg="add del mod">
          <ac:chgData name="Tabita Barsoianu" userId="f1509e46-9b5c-40e4-b019-663595fc9adc" providerId="ADAL" clId="{7EA190D8-B85D-4832-8712-C9E2A661ADD0}" dt="2025-07-21T08:09:26.887" v="458" actId="478"/>
          <ac:picMkLst>
            <pc:docMk/>
            <pc:sldMk cId="2520242807" sldId="2147481638"/>
            <ac:picMk id="7" creationId="{7084BFFB-223E-1CF1-89F0-592FE25CEE75}"/>
          </ac:picMkLst>
        </pc:picChg>
        <pc:picChg chg="mod">
          <ac:chgData name="Tabita Barsoianu" userId="f1509e46-9b5c-40e4-b019-663595fc9adc" providerId="ADAL" clId="{7EA190D8-B85D-4832-8712-C9E2A661ADD0}" dt="2025-07-18T14:12:35.777" v="213" actId="1076"/>
          <ac:picMkLst>
            <pc:docMk/>
            <pc:sldMk cId="2520242807" sldId="2147481638"/>
            <ac:picMk id="8" creationId="{DEF72688-45E1-3983-3E83-D1D20F0ABC33}"/>
          </ac:picMkLst>
        </pc:picChg>
        <pc:picChg chg="add mod">
          <ac:chgData name="Tabita Barsoianu" userId="f1509e46-9b5c-40e4-b019-663595fc9adc" providerId="ADAL" clId="{7EA190D8-B85D-4832-8712-C9E2A661ADD0}" dt="2025-07-21T08:09:06.196" v="457" actId="931"/>
          <ac:picMkLst>
            <pc:docMk/>
            <pc:sldMk cId="2520242807" sldId="2147481638"/>
            <ac:picMk id="9" creationId="{23284EF5-1F6E-69ED-A09E-28329C80F288}"/>
          </ac:picMkLst>
        </pc:picChg>
        <pc:picChg chg="mod">
          <ac:chgData name="Tabita Barsoianu" userId="f1509e46-9b5c-40e4-b019-663595fc9adc" providerId="ADAL" clId="{7EA190D8-B85D-4832-8712-C9E2A661ADD0}" dt="2025-07-18T14:12:35.777" v="213" actId="1076"/>
          <ac:picMkLst>
            <pc:docMk/>
            <pc:sldMk cId="2520242807" sldId="2147481638"/>
            <ac:picMk id="11" creationId="{85AA41CE-1FE0-B361-BA21-97EFB38B4813}"/>
          </ac:picMkLst>
        </pc:picChg>
        <pc:picChg chg="mod">
          <ac:chgData name="Tabita Barsoianu" userId="f1509e46-9b5c-40e4-b019-663595fc9adc" providerId="ADAL" clId="{7EA190D8-B85D-4832-8712-C9E2A661ADD0}" dt="2025-07-18T14:12:35.777" v="213" actId="1076"/>
          <ac:picMkLst>
            <pc:docMk/>
            <pc:sldMk cId="2520242807" sldId="2147481638"/>
            <ac:picMk id="12" creationId="{32635DCD-E5B3-6915-0BA4-9565A3668FB2}"/>
          </ac:picMkLst>
        </pc:picChg>
        <pc:picChg chg="mod">
          <ac:chgData name="Tabita Barsoianu" userId="f1509e46-9b5c-40e4-b019-663595fc9adc" providerId="ADAL" clId="{7EA190D8-B85D-4832-8712-C9E2A661ADD0}" dt="2025-07-18T14:12:43.912" v="214" actId="1076"/>
          <ac:picMkLst>
            <pc:docMk/>
            <pc:sldMk cId="2520242807" sldId="2147481638"/>
            <ac:picMk id="19" creationId="{52681754-12E7-3944-4394-3117F40EBEE2}"/>
          </ac:picMkLst>
        </pc:picChg>
      </pc:sldChg>
      <pc:sldChg chg="addSp delSp modSp mod">
        <pc:chgData name="Tabita Barsoianu" userId="f1509e46-9b5c-40e4-b019-663595fc9adc" providerId="ADAL" clId="{7EA190D8-B85D-4832-8712-C9E2A661ADD0}" dt="2025-07-18T14:31:32.178" v="400" actId="1076"/>
        <pc:sldMkLst>
          <pc:docMk/>
          <pc:sldMk cId="3133612191" sldId="2147481641"/>
        </pc:sldMkLst>
        <pc:graphicFrameChg chg="mod modGraphic">
          <ac:chgData name="Tabita Barsoianu" userId="f1509e46-9b5c-40e4-b019-663595fc9adc" providerId="ADAL" clId="{7EA190D8-B85D-4832-8712-C9E2A661ADD0}" dt="2025-07-18T14:31:12.094" v="399" actId="20577"/>
          <ac:graphicFrameMkLst>
            <pc:docMk/>
            <pc:sldMk cId="3133612191" sldId="2147481641"/>
            <ac:graphicFrameMk id="3" creationId="{6B138421-7721-D9BA-3F51-F83055AA6875}"/>
          </ac:graphicFrameMkLst>
        </pc:graphicFrameChg>
        <pc:picChg chg="mod">
          <ac:chgData name="Tabita Barsoianu" userId="f1509e46-9b5c-40e4-b019-663595fc9adc" providerId="ADAL" clId="{7EA190D8-B85D-4832-8712-C9E2A661ADD0}" dt="2025-07-18T14:31:32.178" v="400" actId="1076"/>
          <ac:picMkLst>
            <pc:docMk/>
            <pc:sldMk cId="3133612191" sldId="2147481641"/>
            <ac:picMk id="4" creationId="{D5F108A4-F936-C113-7AA1-9781DA085AD0}"/>
          </ac:picMkLst>
        </pc:picChg>
        <pc:picChg chg="mod">
          <ac:chgData name="Tabita Barsoianu" userId="f1509e46-9b5c-40e4-b019-663595fc9adc" providerId="ADAL" clId="{7EA190D8-B85D-4832-8712-C9E2A661ADD0}" dt="2025-07-18T14:18:26.396" v="239" actId="1076"/>
          <ac:picMkLst>
            <pc:docMk/>
            <pc:sldMk cId="3133612191" sldId="2147481641"/>
            <ac:picMk id="7" creationId="{37DCB9D9-2E41-3D36-8632-13DE86D6A1B9}"/>
          </ac:picMkLst>
        </pc:picChg>
        <pc:picChg chg="mod">
          <ac:chgData name="Tabita Barsoianu" userId="f1509e46-9b5c-40e4-b019-663595fc9adc" providerId="ADAL" clId="{7EA190D8-B85D-4832-8712-C9E2A661ADD0}" dt="2025-07-18T14:21:06.703" v="284" actId="1076"/>
          <ac:picMkLst>
            <pc:docMk/>
            <pc:sldMk cId="3133612191" sldId="2147481641"/>
            <ac:picMk id="8" creationId="{7AEE2A1B-9CB3-E329-72A3-C9B029FF541F}"/>
          </ac:picMkLst>
        </pc:picChg>
        <pc:picChg chg="mod">
          <ac:chgData name="Tabita Barsoianu" userId="f1509e46-9b5c-40e4-b019-663595fc9adc" providerId="ADAL" clId="{7EA190D8-B85D-4832-8712-C9E2A661ADD0}" dt="2025-07-18T14:20:55.590" v="283" actId="1076"/>
          <ac:picMkLst>
            <pc:docMk/>
            <pc:sldMk cId="3133612191" sldId="2147481641"/>
            <ac:picMk id="11" creationId="{524C0F35-E836-702F-2C29-FDFC473D802D}"/>
          </ac:picMkLst>
        </pc:picChg>
        <pc:picChg chg="mod">
          <ac:chgData name="Tabita Barsoianu" userId="f1509e46-9b5c-40e4-b019-663595fc9adc" providerId="ADAL" clId="{7EA190D8-B85D-4832-8712-C9E2A661ADD0}" dt="2025-07-18T14:21:22.783" v="286" actId="1076"/>
          <ac:picMkLst>
            <pc:docMk/>
            <pc:sldMk cId="3133612191" sldId="2147481641"/>
            <ac:picMk id="12" creationId="{2CFD66EA-ECAB-9EE9-F393-7AD96CBFAEC0}"/>
          </ac:picMkLst>
        </pc:picChg>
      </pc:sldChg>
      <pc:sldChg chg="addSp delSp modSp mod">
        <pc:chgData name="Tabita Barsoianu" userId="f1509e46-9b5c-40e4-b019-663595fc9adc" providerId="ADAL" clId="{7EA190D8-B85D-4832-8712-C9E2A661ADD0}" dt="2025-07-18T14:34:42.212" v="436" actId="20577"/>
        <pc:sldMkLst>
          <pc:docMk/>
          <pc:sldMk cId="558580372" sldId="2147481642"/>
        </pc:sldMkLst>
        <pc:graphicFrameChg chg="mod modGraphic">
          <ac:chgData name="Tabita Barsoianu" userId="f1509e46-9b5c-40e4-b019-663595fc9adc" providerId="ADAL" clId="{7EA190D8-B85D-4832-8712-C9E2A661ADD0}" dt="2025-07-18T14:34:42.212" v="436" actId="20577"/>
          <ac:graphicFrameMkLst>
            <pc:docMk/>
            <pc:sldMk cId="558580372" sldId="2147481642"/>
            <ac:graphicFrameMk id="3" creationId="{665A51C0-2C56-BFC4-C32F-AA550E6C30C7}"/>
          </ac:graphicFrameMkLst>
        </pc:graphicFrameChg>
        <pc:picChg chg="mod">
          <ac:chgData name="Tabita Barsoianu" userId="f1509e46-9b5c-40e4-b019-663595fc9adc" providerId="ADAL" clId="{7EA190D8-B85D-4832-8712-C9E2A661ADD0}" dt="2025-07-18T14:25:45.123" v="322" actId="1076"/>
          <ac:picMkLst>
            <pc:docMk/>
            <pc:sldMk cId="558580372" sldId="2147481642"/>
            <ac:picMk id="7" creationId="{53363802-415F-3F63-2862-FF43B28665BD}"/>
          </ac:picMkLst>
        </pc:picChg>
        <pc:picChg chg="mod">
          <ac:chgData name="Tabita Barsoianu" userId="f1509e46-9b5c-40e4-b019-663595fc9adc" providerId="ADAL" clId="{7EA190D8-B85D-4832-8712-C9E2A661ADD0}" dt="2025-07-18T14:25:57.678" v="324" actId="1076"/>
          <ac:picMkLst>
            <pc:docMk/>
            <pc:sldMk cId="558580372" sldId="2147481642"/>
            <ac:picMk id="8" creationId="{A5F8386B-5A4A-2D49-0F51-22E9BBC64A6C}"/>
          </ac:picMkLst>
        </pc:picChg>
        <pc:picChg chg="mod">
          <ac:chgData name="Tabita Barsoianu" userId="f1509e46-9b5c-40e4-b019-663595fc9adc" providerId="ADAL" clId="{7EA190D8-B85D-4832-8712-C9E2A661ADD0}" dt="2025-07-18T14:27:24.353" v="343" actId="1076"/>
          <ac:picMkLst>
            <pc:docMk/>
            <pc:sldMk cId="558580372" sldId="2147481642"/>
            <ac:picMk id="11" creationId="{7BD2F058-E0BB-2BB4-894B-FA54C55F5506}"/>
          </ac:picMkLst>
        </pc:picChg>
        <pc:picChg chg="mod">
          <ac:chgData name="Tabita Barsoianu" userId="f1509e46-9b5c-40e4-b019-663595fc9adc" providerId="ADAL" clId="{7EA190D8-B85D-4832-8712-C9E2A661ADD0}" dt="2025-07-18T14:28:29.686" v="349" actId="1076"/>
          <ac:picMkLst>
            <pc:docMk/>
            <pc:sldMk cId="558580372" sldId="2147481642"/>
            <ac:picMk id="12" creationId="{C9329D04-CFF3-F3D7-118A-ADBFA507F2D7}"/>
          </ac:picMkLst>
        </pc:picChg>
      </pc:sldChg>
      <pc:sldMasterChg chg="modSldLayout">
        <pc:chgData name="Tabita Barsoianu" userId="f1509e46-9b5c-40e4-b019-663595fc9adc" providerId="ADAL" clId="{7EA190D8-B85D-4832-8712-C9E2A661ADD0}" dt="2025-07-18T14:17:24.374" v="234" actId="1076"/>
        <pc:sldMasterMkLst>
          <pc:docMk/>
          <pc:sldMasterMk cId="0" sldId="2147483648"/>
        </pc:sldMasterMkLst>
        <pc:sldLayoutChg chg="addSp delSp modSp mod">
          <pc:chgData name="Tabita Barsoianu" userId="f1509e46-9b5c-40e4-b019-663595fc9adc" providerId="ADAL" clId="{7EA190D8-B85D-4832-8712-C9E2A661ADD0}" dt="2025-07-18T14:17:24.374" v="234" actId="1076"/>
          <pc:sldLayoutMkLst>
            <pc:docMk/>
            <pc:sldMasterMk cId="0" sldId="2147483648"/>
            <pc:sldLayoutMk cId="0" sldId="2147483655"/>
          </pc:sldLayoutMkLst>
          <pc:picChg chg="add mod">
            <ac:chgData name="Tabita Barsoianu" userId="f1509e46-9b5c-40e4-b019-663595fc9adc" providerId="ADAL" clId="{7EA190D8-B85D-4832-8712-C9E2A661ADD0}" dt="2025-07-18T14:17:24.374" v="234" actId="1076"/>
            <ac:picMkLst>
              <pc:docMk/>
              <pc:sldMasterMk cId="0" sldId="2147483648"/>
              <pc:sldLayoutMk cId="0" sldId="2147483655"/>
              <ac:picMk id="2" creationId="{CCAB7AE1-B21F-4D23-C7B6-141250A9241A}"/>
            </ac:picMkLst>
          </pc:picChg>
        </pc:sldLayoutChg>
      </pc:sldMasterChg>
    </pc:docChg>
  </pc:docChgLst>
  <pc:docChgLst>
    <pc:chgData name="Tina Zunic" userId="S::tina.zunic@rightclicksol.com::342214bf-5ae0-44e5-ad5c-eb3262904a4d" providerId="AD" clId="Web-{ED3AD8E6-7D72-C17F-6325-C728953A2BC1}"/>
    <pc:docChg chg="modSld">
      <pc:chgData name="Tina Zunic" userId="S::tina.zunic@rightclicksol.com::342214bf-5ae0-44e5-ad5c-eb3262904a4d" providerId="AD" clId="Web-{ED3AD8E6-7D72-C17F-6325-C728953A2BC1}" dt="2024-02-06T10:29:48.273" v="0" actId="20577"/>
      <pc:docMkLst>
        <pc:docMk/>
      </pc:docMkLst>
      <pc:sldChg chg="modSp">
        <pc:chgData name="Tina Zunic" userId="S::tina.zunic@rightclicksol.com::342214bf-5ae0-44e5-ad5c-eb3262904a4d" providerId="AD" clId="Web-{ED3AD8E6-7D72-C17F-6325-C728953A2BC1}" dt="2024-02-06T10:29:48.273" v="0" actId="20577"/>
        <pc:sldMkLst>
          <pc:docMk/>
          <pc:sldMk cId="3491502192" sldId="278"/>
        </pc:sldMkLst>
      </pc:sldChg>
    </pc:docChg>
  </pc:docChgLst>
  <pc:docChgLst>
    <pc:chgData name="Iulia Nuta" userId="S::iulia.nuta@rightclicksol.com::0db5b6fd-2178-4deb-ac6a-bb6e61e7cf26" providerId="AD" clId="Web-{F97E780A-6099-43CA-A8CB-83AF1BCD5135}"/>
    <pc:docChg chg="modSld">
      <pc:chgData name="Iulia Nuta" userId="S::iulia.nuta@rightclicksol.com::0db5b6fd-2178-4deb-ac6a-bb6e61e7cf26" providerId="AD" clId="Web-{F97E780A-6099-43CA-A8CB-83AF1BCD5135}" dt="2024-03-27T09:47:30.054" v="4"/>
      <pc:docMkLst>
        <pc:docMk/>
      </pc:docMkLst>
      <pc:sldChg chg="modNotes">
        <pc:chgData name="Iulia Nuta" userId="S::iulia.nuta@rightclicksol.com::0db5b6fd-2178-4deb-ac6a-bb6e61e7cf26" providerId="AD" clId="Web-{F97E780A-6099-43CA-A8CB-83AF1BCD5135}" dt="2024-03-27T09:47:30.054" v="4"/>
        <pc:sldMkLst>
          <pc:docMk/>
          <pc:sldMk cId="0" sldId="280"/>
        </pc:sldMkLst>
      </pc:sldChg>
      <pc:sldChg chg="modNotes">
        <pc:chgData name="Iulia Nuta" userId="S::iulia.nuta@rightclicksol.com::0db5b6fd-2178-4deb-ac6a-bb6e61e7cf26" providerId="AD" clId="Web-{F97E780A-6099-43CA-A8CB-83AF1BCD5135}" dt="2024-03-27T09:46:56.803" v="1"/>
        <pc:sldMkLst>
          <pc:docMk/>
          <pc:sldMk cId="3065092180" sldId="4060"/>
        </pc:sldMkLst>
      </pc:sldChg>
    </pc:docChg>
  </pc:docChgLst>
  <pc:docChgLst>
    <pc:chgData name="Tabita Barsoianu" userId="S::tabita.barsoianu@rightclicksol.com::f1509e46-9b5c-40e4-b019-663595fc9adc" providerId="AD" clId="Web-{29E7B310-0C65-F945-8316-CD82255DE3C1}"/>
    <pc:docChg chg="modSld">
      <pc:chgData name="Tabita Barsoianu" userId="S::tabita.barsoianu@rightclicksol.com::f1509e46-9b5c-40e4-b019-663595fc9adc" providerId="AD" clId="Web-{29E7B310-0C65-F945-8316-CD82255DE3C1}" dt="2024-02-07T10:58:43.282" v="415" actId="20577"/>
      <pc:docMkLst>
        <pc:docMk/>
      </pc:docMkLst>
      <pc:sldChg chg="addSp delSp modSp">
        <pc:chgData name="Tabita Barsoianu" userId="S::tabita.barsoianu@rightclicksol.com::f1509e46-9b5c-40e4-b019-663595fc9adc" providerId="AD" clId="Web-{29E7B310-0C65-F945-8316-CD82255DE3C1}" dt="2024-02-07T10:11:39.991" v="10" actId="20577"/>
        <pc:sldMkLst>
          <pc:docMk/>
          <pc:sldMk cId="0" sldId="256"/>
        </pc:sldMkLst>
      </pc:sldChg>
      <pc:sldChg chg="delSp modSp">
        <pc:chgData name="Tabita Barsoianu" userId="S::tabita.barsoianu@rightclicksol.com::f1509e46-9b5c-40e4-b019-663595fc9adc" providerId="AD" clId="Web-{29E7B310-0C65-F945-8316-CD82255DE3C1}" dt="2024-02-07T10:12:30.617" v="12" actId="14100"/>
        <pc:sldMkLst>
          <pc:docMk/>
          <pc:sldMk cId="0" sldId="258"/>
        </pc:sldMkLst>
      </pc:sldChg>
      <pc:sldChg chg="addSp delSp modSp">
        <pc:chgData name="Tabita Barsoianu" userId="S::tabita.barsoianu@rightclicksol.com::f1509e46-9b5c-40e4-b019-663595fc9adc" providerId="AD" clId="Web-{29E7B310-0C65-F945-8316-CD82255DE3C1}" dt="2024-02-07T10:33:12.196" v="38" actId="1076"/>
        <pc:sldMkLst>
          <pc:docMk/>
          <pc:sldMk cId="0" sldId="260"/>
        </pc:sldMkLst>
      </pc:sldChg>
      <pc:sldChg chg="modSp">
        <pc:chgData name="Tabita Barsoianu" userId="S::tabita.barsoianu@rightclicksol.com::f1509e46-9b5c-40e4-b019-663595fc9adc" providerId="AD" clId="Web-{29E7B310-0C65-F945-8316-CD82255DE3C1}" dt="2024-02-07T10:34:21.542" v="43" actId="20577"/>
        <pc:sldMkLst>
          <pc:docMk/>
          <pc:sldMk cId="0" sldId="263"/>
        </pc:sldMkLst>
      </pc:sldChg>
      <pc:sldChg chg="modSp">
        <pc:chgData name="Tabita Barsoianu" userId="S::tabita.barsoianu@rightclicksol.com::f1509e46-9b5c-40e4-b019-663595fc9adc" providerId="AD" clId="Web-{29E7B310-0C65-F945-8316-CD82255DE3C1}" dt="2024-02-07T10:56:46.529" v="408" actId="20577"/>
        <pc:sldMkLst>
          <pc:docMk/>
          <pc:sldMk cId="1280534914" sldId="4038"/>
        </pc:sldMkLst>
      </pc:sldChg>
      <pc:sldChg chg="modSp">
        <pc:chgData name="Tabita Barsoianu" userId="S::tabita.barsoianu@rightclicksol.com::f1509e46-9b5c-40e4-b019-663595fc9adc" providerId="AD" clId="Web-{29E7B310-0C65-F945-8316-CD82255DE3C1}" dt="2024-02-07T10:58:43.282" v="415" actId="20577"/>
        <pc:sldMkLst>
          <pc:docMk/>
          <pc:sldMk cId="414922564" sldId="4039"/>
        </pc:sldMkLst>
      </pc:sldChg>
    </pc:docChg>
  </pc:docChgLst>
  <pc:docChgLst>
    <pc:chgData name="Tabita Barsoianu" userId="S::tabita.barsoianu@rightclicksol.com::f1509e46-9b5c-40e4-b019-663595fc9adc" providerId="AD" clId="Web-{51B044AA-E121-A6F6-A111-EC540A609E26}"/>
    <pc:docChg chg="modSld">
      <pc:chgData name="Tabita Barsoianu" userId="S::tabita.barsoianu@rightclicksol.com::f1509e46-9b5c-40e4-b019-663595fc9adc" providerId="AD" clId="Web-{51B044AA-E121-A6F6-A111-EC540A609E26}" dt="2025-07-18T14:47:45.396" v="37"/>
      <pc:docMkLst>
        <pc:docMk/>
      </pc:docMkLst>
      <pc:sldChg chg="modSp">
        <pc:chgData name="Tabita Barsoianu" userId="S::tabita.barsoianu@rightclicksol.com::f1509e46-9b5c-40e4-b019-663595fc9adc" providerId="AD" clId="Web-{51B044AA-E121-A6F6-A111-EC540A609E26}" dt="2025-07-18T14:47:20.786" v="13"/>
        <pc:sldMkLst>
          <pc:docMk/>
          <pc:sldMk cId="2520242807" sldId="2147481638"/>
        </pc:sldMkLst>
        <pc:graphicFrameChg chg="mod modGraphic">
          <ac:chgData name="Tabita Barsoianu" userId="S::tabita.barsoianu@rightclicksol.com::f1509e46-9b5c-40e4-b019-663595fc9adc" providerId="AD" clId="Web-{51B044AA-E121-A6F6-A111-EC540A609E26}" dt="2025-07-18T14:47:20.786" v="13"/>
          <ac:graphicFrameMkLst>
            <pc:docMk/>
            <pc:sldMk cId="2520242807" sldId="2147481638"/>
            <ac:graphicFrameMk id="3" creationId="{AB2114CF-B3F0-B1D7-4D55-681883D3AABC}"/>
          </ac:graphicFrameMkLst>
        </pc:graphicFrameChg>
      </pc:sldChg>
      <pc:sldChg chg="modSp">
        <pc:chgData name="Tabita Barsoianu" userId="S::tabita.barsoianu@rightclicksol.com::f1509e46-9b5c-40e4-b019-663595fc9adc" providerId="AD" clId="Web-{51B044AA-E121-A6F6-A111-EC540A609E26}" dt="2025-07-18T14:47:34.677" v="29"/>
        <pc:sldMkLst>
          <pc:docMk/>
          <pc:sldMk cId="3133612191" sldId="2147481641"/>
        </pc:sldMkLst>
        <pc:graphicFrameChg chg="mod modGraphic">
          <ac:chgData name="Tabita Barsoianu" userId="S::tabita.barsoianu@rightclicksol.com::f1509e46-9b5c-40e4-b019-663595fc9adc" providerId="AD" clId="Web-{51B044AA-E121-A6F6-A111-EC540A609E26}" dt="2025-07-18T14:47:34.677" v="29"/>
          <ac:graphicFrameMkLst>
            <pc:docMk/>
            <pc:sldMk cId="3133612191" sldId="2147481641"/>
            <ac:graphicFrameMk id="3" creationId="{6B138421-7721-D9BA-3F51-F83055AA6875}"/>
          </ac:graphicFrameMkLst>
        </pc:graphicFrameChg>
      </pc:sldChg>
      <pc:sldChg chg="modSp">
        <pc:chgData name="Tabita Barsoianu" userId="S::tabita.barsoianu@rightclicksol.com::f1509e46-9b5c-40e4-b019-663595fc9adc" providerId="AD" clId="Web-{51B044AA-E121-A6F6-A111-EC540A609E26}" dt="2025-07-18T14:47:45.396" v="37"/>
        <pc:sldMkLst>
          <pc:docMk/>
          <pc:sldMk cId="558580372" sldId="2147481642"/>
        </pc:sldMkLst>
        <pc:graphicFrameChg chg="mod modGraphic">
          <ac:chgData name="Tabita Barsoianu" userId="S::tabita.barsoianu@rightclicksol.com::f1509e46-9b5c-40e4-b019-663595fc9adc" providerId="AD" clId="Web-{51B044AA-E121-A6F6-A111-EC540A609E26}" dt="2025-07-18T14:47:45.396" v="37"/>
          <ac:graphicFrameMkLst>
            <pc:docMk/>
            <pc:sldMk cId="558580372" sldId="2147481642"/>
            <ac:graphicFrameMk id="3" creationId="{665A51C0-2C56-BFC4-C32F-AA550E6C30C7}"/>
          </ac:graphicFrameMkLst>
        </pc:graphicFrameChg>
      </pc:sldChg>
    </pc:docChg>
  </pc:docChgLst>
  <pc:docChgLst>
    <pc:chgData name="Cristina Pene" userId="94d553e2-d8ad-432a-b68c-ada5eb5d2843" providerId="ADAL" clId="{6D9FEF89-F474-4C07-9DEE-F3C2D3D5A12B}"/>
    <pc:docChg chg="undo custSel addSld delSld modSld delMainMaster">
      <pc:chgData name="Cristina Pene" userId="94d553e2-d8ad-432a-b68c-ada5eb5d2843" providerId="ADAL" clId="{6D9FEF89-F474-4C07-9DEE-F3C2D3D5A12B}" dt="2024-02-27T21:11:57.748" v="520" actId="47"/>
      <pc:docMkLst>
        <pc:docMk/>
      </pc:docMkLst>
      <pc:sldChg chg="addSp modSp mod">
        <pc:chgData name="Cristina Pene" userId="94d553e2-d8ad-432a-b68c-ada5eb5d2843" providerId="ADAL" clId="{6D9FEF89-F474-4C07-9DEE-F3C2D3D5A12B}" dt="2024-02-27T11:21:05.023" v="519" actId="1076"/>
        <pc:sldMkLst>
          <pc:docMk/>
          <pc:sldMk cId="0" sldId="261"/>
        </pc:sldMkLst>
      </pc:sldChg>
      <pc:sldChg chg="modSp mod">
        <pc:chgData name="Cristina Pene" userId="94d553e2-d8ad-432a-b68c-ada5eb5d2843" providerId="ADAL" clId="{6D9FEF89-F474-4C07-9DEE-F3C2D3D5A12B}" dt="2024-02-27T10:41:26.280" v="52" actId="404"/>
        <pc:sldMkLst>
          <pc:docMk/>
          <pc:sldMk cId="0" sldId="263"/>
        </pc:sldMkLst>
      </pc:sldChg>
      <pc:sldChg chg="addSp modSp mod">
        <pc:chgData name="Cristina Pene" userId="94d553e2-d8ad-432a-b68c-ada5eb5d2843" providerId="ADAL" clId="{6D9FEF89-F474-4C07-9DEE-F3C2D3D5A12B}" dt="2024-02-27T11:18:12.223" v="490" actId="207"/>
        <pc:sldMkLst>
          <pc:docMk/>
          <pc:sldMk cId="2073469985" sldId="277"/>
        </pc:sldMkLst>
      </pc:sldChg>
      <pc:sldChg chg="del">
        <pc:chgData name="Cristina Pene" userId="94d553e2-d8ad-432a-b68c-ada5eb5d2843" providerId="ADAL" clId="{6D9FEF89-F474-4C07-9DEE-F3C2D3D5A12B}" dt="2024-02-27T10:48:17.668" v="53" actId="47"/>
        <pc:sldMkLst>
          <pc:docMk/>
          <pc:sldMk cId="1930004281" sldId="4013"/>
        </pc:sldMkLst>
      </pc:sldChg>
      <pc:sldChg chg="del">
        <pc:chgData name="Cristina Pene" userId="94d553e2-d8ad-432a-b68c-ada5eb5d2843" providerId="ADAL" clId="{6D9FEF89-F474-4C07-9DEE-F3C2D3D5A12B}" dt="2024-01-28T17:43:48.238" v="0" actId="47"/>
        <pc:sldMkLst>
          <pc:docMk/>
          <pc:sldMk cId="2697091783" sldId="4025"/>
        </pc:sldMkLst>
      </pc:sldChg>
      <pc:sldChg chg="del">
        <pc:chgData name="Cristina Pene" userId="94d553e2-d8ad-432a-b68c-ada5eb5d2843" providerId="ADAL" clId="{6D9FEF89-F474-4C07-9DEE-F3C2D3D5A12B}" dt="2024-01-28T17:43:48.238" v="0" actId="47"/>
        <pc:sldMkLst>
          <pc:docMk/>
          <pc:sldMk cId="1312787906" sldId="4030"/>
        </pc:sldMkLst>
      </pc:sldChg>
      <pc:sldChg chg="del">
        <pc:chgData name="Cristina Pene" userId="94d553e2-d8ad-432a-b68c-ada5eb5d2843" providerId="ADAL" clId="{6D9FEF89-F474-4C07-9DEE-F3C2D3D5A12B}" dt="2024-01-28T17:43:48.238" v="0" actId="47"/>
        <pc:sldMkLst>
          <pc:docMk/>
          <pc:sldMk cId="742275225" sldId="4031"/>
        </pc:sldMkLst>
      </pc:sldChg>
      <pc:sldChg chg="del">
        <pc:chgData name="Cristina Pene" userId="94d553e2-d8ad-432a-b68c-ada5eb5d2843" providerId="ADAL" clId="{6D9FEF89-F474-4C07-9DEE-F3C2D3D5A12B}" dt="2024-01-28T17:43:48.238" v="0" actId="47"/>
        <pc:sldMkLst>
          <pc:docMk/>
          <pc:sldMk cId="2952660305" sldId="4032"/>
        </pc:sldMkLst>
      </pc:sldChg>
      <pc:sldChg chg="del">
        <pc:chgData name="Cristina Pene" userId="94d553e2-d8ad-432a-b68c-ada5eb5d2843" providerId="ADAL" clId="{6D9FEF89-F474-4C07-9DEE-F3C2D3D5A12B}" dt="2024-01-28T17:43:48.238" v="0" actId="47"/>
        <pc:sldMkLst>
          <pc:docMk/>
          <pc:sldMk cId="3565895498" sldId="4033"/>
        </pc:sldMkLst>
      </pc:sldChg>
      <pc:sldChg chg="del">
        <pc:chgData name="Cristina Pene" userId="94d553e2-d8ad-432a-b68c-ada5eb5d2843" providerId="ADAL" clId="{6D9FEF89-F474-4C07-9DEE-F3C2D3D5A12B}" dt="2024-01-30T22:33:25.104" v="1" actId="47"/>
        <pc:sldMkLst>
          <pc:docMk/>
          <pc:sldMk cId="966408613" sldId="4035"/>
        </pc:sldMkLst>
      </pc:sldChg>
      <pc:sldChg chg="del">
        <pc:chgData name="Cristina Pene" userId="94d553e2-d8ad-432a-b68c-ada5eb5d2843" providerId="ADAL" clId="{6D9FEF89-F474-4C07-9DEE-F3C2D3D5A12B}" dt="2024-01-30T22:33:25.104" v="1" actId="47"/>
        <pc:sldMkLst>
          <pc:docMk/>
          <pc:sldMk cId="2109808327" sldId="4036"/>
        </pc:sldMkLst>
      </pc:sldChg>
      <pc:sldChg chg="del mod modShow">
        <pc:chgData name="Cristina Pene" userId="94d553e2-d8ad-432a-b68c-ada5eb5d2843" providerId="ADAL" clId="{6D9FEF89-F474-4C07-9DEE-F3C2D3D5A12B}" dt="2024-02-27T21:11:57.748" v="520" actId="47"/>
        <pc:sldMkLst>
          <pc:docMk/>
          <pc:sldMk cId="1312060038" sldId="4037"/>
        </pc:sldMkLst>
      </pc:sldChg>
      <pc:sldChg chg="del mod modShow">
        <pc:chgData name="Cristina Pene" userId="94d553e2-d8ad-432a-b68c-ada5eb5d2843" providerId="ADAL" clId="{6D9FEF89-F474-4C07-9DEE-F3C2D3D5A12B}" dt="2024-02-27T21:11:57.748" v="520" actId="47"/>
        <pc:sldMkLst>
          <pc:docMk/>
          <pc:sldMk cId="1280534914" sldId="4038"/>
        </pc:sldMkLst>
      </pc:sldChg>
      <pc:sldChg chg="del mod modShow">
        <pc:chgData name="Cristina Pene" userId="94d553e2-d8ad-432a-b68c-ada5eb5d2843" providerId="ADAL" clId="{6D9FEF89-F474-4C07-9DEE-F3C2D3D5A12B}" dt="2024-02-27T21:11:57.748" v="520" actId="47"/>
        <pc:sldMkLst>
          <pc:docMk/>
          <pc:sldMk cId="414922564" sldId="4039"/>
        </pc:sldMkLst>
      </pc:sldChg>
      <pc:sldChg chg="addSp delSp modSp add mod">
        <pc:chgData name="Cristina Pene" userId="94d553e2-d8ad-432a-b68c-ada5eb5d2843" providerId="ADAL" clId="{6D9FEF89-F474-4C07-9DEE-F3C2D3D5A12B}" dt="2024-02-27T11:06:20.235" v="456" actId="1076"/>
        <pc:sldMkLst>
          <pc:docMk/>
          <pc:sldMk cId="1216534601" sldId="4040"/>
        </pc:sldMkLst>
      </pc:sldChg>
      <pc:sldChg chg="addSp delSp modSp del mod">
        <pc:chgData name="Cristina Pene" userId="94d553e2-d8ad-432a-b68c-ada5eb5d2843" providerId="ADAL" clId="{6D9FEF89-F474-4C07-9DEE-F3C2D3D5A12B}" dt="2024-02-27T10:38:34.514" v="50" actId="47"/>
        <pc:sldMkLst>
          <pc:docMk/>
          <pc:sldMk cId="1928760305" sldId="4040"/>
        </pc:sldMkLst>
      </pc:sldChg>
      <pc:sldChg chg="addSp delSp modSp add del mod">
        <pc:chgData name="Cristina Pene" userId="94d553e2-d8ad-432a-b68c-ada5eb5d2843" providerId="ADAL" clId="{6D9FEF89-F474-4C07-9DEE-F3C2D3D5A12B}" dt="2024-02-27T10:53:48.970" v="99" actId="47"/>
        <pc:sldMkLst>
          <pc:docMk/>
          <pc:sldMk cId="3059107049" sldId="4041"/>
        </pc:sldMkLst>
      </pc:sldChg>
      <pc:sldMasterChg chg="del delSldLayout">
        <pc:chgData name="Cristina Pene" userId="94d553e2-d8ad-432a-b68c-ada5eb5d2843" providerId="ADAL" clId="{6D9FEF89-F474-4C07-9DEE-F3C2D3D5A12B}" dt="2024-02-27T10:48:17.668" v="53" actId="47"/>
        <pc:sldMasterMkLst>
          <pc:docMk/>
          <pc:sldMasterMk cId="566423004" sldId="2147483667"/>
        </pc:sldMasterMkLst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1563853642" sldId="2147483668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3446184547" sldId="2147483669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3998087040" sldId="2147483670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215047544" sldId="2147483671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32317243" sldId="2147483672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905149929" sldId="2147483673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477556916" sldId="2147483674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4028586577" sldId="2147483675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2161418204" sldId="2147483676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1286005543" sldId="2147483677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2565304230" sldId="2147483678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933279291" sldId="2147483679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2095201550" sldId="2147483680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3321266520" sldId="2147483681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2773644381" sldId="2147483682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4072507118" sldId="2147483683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4136338380" sldId="2147483684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2832486074" sldId="2147483685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2643769918" sldId="2147483686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840366616" sldId="2147483687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900081297" sldId="2147483688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1975500115" sldId="2147483689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2277589704" sldId="2147483690"/>
          </pc:sldLayoutMkLst>
        </pc:sldLayoutChg>
        <pc:sldLayoutChg chg="del">
          <pc:chgData name="Cristina Pene" userId="94d553e2-d8ad-432a-b68c-ada5eb5d2843" providerId="ADAL" clId="{6D9FEF89-F474-4C07-9DEE-F3C2D3D5A12B}" dt="2024-02-27T10:48:17.668" v="53" actId="47"/>
          <pc:sldLayoutMkLst>
            <pc:docMk/>
            <pc:sldMasterMk cId="566423004" sldId="2147483667"/>
            <pc:sldLayoutMk cId="1697226860" sldId="2147483691"/>
          </pc:sldLayoutMkLst>
        </pc:sldLayoutChg>
      </pc:sldMasterChg>
    </pc:docChg>
  </pc:docChgLst>
  <pc:docChgLst>
    <pc:chgData name="Daniel Strachinariu" userId="8613ab9d-a987-4f40-a791-e0b666d63079" providerId="ADAL" clId="{FD8F6F31-769C-48D9-9506-8FB1BCDCA9D3}"/>
    <pc:docChg chg="undo custSel addSld modSld sldOrd">
      <pc:chgData name="Daniel Strachinariu" userId="8613ab9d-a987-4f40-a791-e0b666d63079" providerId="ADAL" clId="{FD8F6F31-769C-48D9-9506-8FB1BCDCA9D3}" dt="2025-07-18T11:40:15.634" v="2160" actId="20577"/>
      <pc:docMkLst>
        <pc:docMk/>
      </pc:docMkLst>
      <pc:sldChg chg="addSp modSp mod">
        <pc:chgData name="Daniel Strachinariu" userId="8613ab9d-a987-4f40-a791-e0b666d63079" providerId="ADAL" clId="{FD8F6F31-769C-48D9-9506-8FB1BCDCA9D3}" dt="2025-07-18T11:19:06.486" v="1685" actId="1076"/>
        <pc:sldMkLst>
          <pc:docMk/>
          <pc:sldMk cId="2520242807" sldId="2147481638"/>
        </pc:sldMkLst>
        <pc:graphicFrameChg chg="mod modGraphic">
          <ac:chgData name="Daniel Strachinariu" userId="8613ab9d-a987-4f40-a791-e0b666d63079" providerId="ADAL" clId="{FD8F6F31-769C-48D9-9506-8FB1BCDCA9D3}" dt="2025-07-18T11:18:41.498" v="1684" actId="20577"/>
          <ac:graphicFrameMkLst>
            <pc:docMk/>
            <pc:sldMk cId="2520242807" sldId="2147481638"/>
            <ac:graphicFrameMk id="3" creationId="{AB2114CF-B3F0-B1D7-4D55-681883D3AABC}"/>
          </ac:graphicFrameMkLst>
        </pc:graphicFrameChg>
        <pc:picChg chg="add mod">
          <ac:chgData name="Daniel Strachinariu" userId="8613ab9d-a987-4f40-a791-e0b666d63079" providerId="ADAL" clId="{FD8F6F31-769C-48D9-9506-8FB1BCDCA9D3}" dt="2025-07-18T11:19:06.486" v="1685" actId="1076"/>
          <ac:picMkLst>
            <pc:docMk/>
            <pc:sldMk cId="2520242807" sldId="2147481638"/>
            <ac:picMk id="2" creationId="{40361FBA-DF0E-6AFC-A7AE-7DA8822C62E6}"/>
          </ac:picMkLst>
        </pc:picChg>
        <pc:picChg chg="mod">
          <ac:chgData name="Daniel Strachinariu" userId="8613ab9d-a987-4f40-a791-e0b666d63079" providerId="ADAL" clId="{FD8F6F31-769C-48D9-9506-8FB1BCDCA9D3}" dt="2025-07-18T11:19:06.486" v="1685" actId="1076"/>
          <ac:picMkLst>
            <pc:docMk/>
            <pc:sldMk cId="2520242807" sldId="2147481638"/>
            <ac:picMk id="4" creationId="{AC3972D7-7D2B-0DC8-33C0-019438B9D9C4}"/>
          </ac:picMkLst>
        </pc:picChg>
        <pc:picChg chg="mod">
          <ac:chgData name="Daniel Strachinariu" userId="8613ab9d-a987-4f40-a791-e0b666d63079" providerId="ADAL" clId="{FD8F6F31-769C-48D9-9506-8FB1BCDCA9D3}" dt="2025-07-18T11:19:06.486" v="1685" actId="1076"/>
          <ac:picMkLst>
            <pc:docMk/>
            <pc:sldMk cId="2520242807" sldId="2147481638"/>
            <ac:picMk id="5" creationId="{681E4579-42D2-D6F5-A0AA-81BEB9FFC6F8}"/>
          </ac:picMkLst>
        </pc:picChg>
        <pc:picChg chg="mod">
          <ac:chgData name="Daniel Strachinariu" userId="8613ab9d-a987-4f40-a791-e0b666d63079" providerId="ADAL" clId="{FD8F6F31-769C-48D9-9506-8FB1BCDCA9D3}" dt="2025-07-18T11:14:55.399" v="1312" actId="1076"/>
          <ac:picMkLst>
            <pc:docMk/>
            <pc:sldMk cId="2520242807" sldId="2147481638"/>
            <ac:picMk id="12" creationId="{32635DCD-E5B3-6915-0BA4-9565A3668FB2}"/>
          </ac:picMkLst>
        </pc:picChg>
      </pc:sldChg>
      <pc:sldChg chg="addSp modSp mod">
        <pc:chgData name="Daniel Strachinariu" userId="8613ab9d-a987-4f40-a791-e0b666d63079" providerId="ADAL" clId="{FD8F6F31-769C-48D9-9506-8FB1BCDCA9D3}" dt="2025-07-18T10:56:43.650" v="315" actId="13926"/>
        <pc:sldMkLst>
          <pc:docMk/>
          <pc:sldMk cId="3133612191" sldId="2147481641"/>
        </pc:sldMkLst>
        <pc:graphicFrameChg chg="mod modGraphic">
          <ac:chgData name="Daniel Strachinariu" userId="8613ab9d-a987-4f40-a791-e0b666d63079" providerId="ADAL" clId="{FD8F6F31-769C-48D9-9506-8FB1BCDCA9D3}" dt="2025-07-18T10:56:43.650" v="315" actId="13926"/>
          <ac:graphicFrameMkLst>
            <pc:docMk/>
            <pc:sldMk cId="3133612191" sldId="2147481641"/>
            <ac:graphicFrameMk id="3" creationId="{6B138421-7721-D9BA-3F51-F83055AA6875}"/>
          </ac:graphicFrameMkLst>
        </pc:graphicFrameChg>
        <pc:picChg chg="mod">
          <ac:chgData name="Daniel Strachinariu" userId="8613ab9d-a987-4f40-a791-e0b666d63079" providerId="ADAL" clId="{FD8F6F31-769C-48D9-9506-8FB1BCDCA9D3}" dt="2025-07-18T10:56:29.901" v="313" actId="1076"/>
          <ac:picMkLst>
            <pc:docMk/>
            <pc:sldMk cId="3133612191" sldId="2147481641"/>
            <ac:picMk id="4" creationId="{D5F108A4-F936-C113-7AA1-9781DA085AD0}"/>
          </ac:picMkLst>
        </pc:picChg>
        <pc:picChg chg="mod">
          <ac:chgData name="Daniel Strachinariu" userId="8613ab9d-a987-4f40-a791-e0b666d63079" providerId="ADAL" clId="{FD8F6F31-769C-48D9-9506-8FB1BCDCA9D3}" dt="2025-07-18T10:54:44.837" v="44" actId="1076"/>
          <ac:picMkLst>
            <pc:docMk/>
            <pc:sldMk cId="3133612191" sldId="2147481641"/>
            <ac:picMk id="11" creationId="{524C0F35-E836-702F-2C29-FDFC473D802D}"/>
          </ac:picMkLst>
        </pc:picChg>
        <pc:picChg chg="mod">
          <ac:chgData name="Daniel Strachinariu" userId="8613ab9d-a987-4f40-a791-e0b666d63079" providerId="ADAL" clId="{FD8F6F31-769C-48D9-9506-8FB1BCDCA9D3}" dt="2025-07-18T10:56:29.901" v="313" actId="1076"/>
          <ac:picMkLst>
            <pc:docMk/>
            <pc:sldMk cId="3133612191" sldId="2147481641"/>
            <ac:picMk id="12" creationId="{2CFD66EA-ECAB-9EE9-F393-7AD96CBFAEC0}"/>
          </ac:picMkLst>
        </pc:picChg>
      </pc:sldChg>
      <pc:sldChg chg="delSp modSp add mod ord">
        <pc:chgData name="Daniel Strachinariu" userId="8613ab9d-a987-4f40-a791-e0b666d63079" providerId="ADAL" clId="{FD8F6F31-769C-48D9-9506-8FB1BCDCA9D3}" dt="2025-07-18T11:40:15.634" v="2160" actId="20577"/>
        <pc:sldMkLst>
          <pc:docMk/>
          <pc:sldMk cId="558580372" sldId="2147481642"/>
        </pc:sldMkLst>
        <pc:graphicFrameChg chg="mod modGraphic">
          <ac:chgData name="Daniel Strachinariu" userId="8613ab9d-a987-4f40-a791-e0b666d63079" providerId="ADAL" clId="{FD8F6F31-769C-48D9-9506-8FB1BCDCA9D3}" dt="2025-07-18T11:40:15.634" v="2160" actId="20577"/>
          <ac:graphicFrameMkLst>
            <pc:docMk/>
            <pc:sldMk cId="558580372" sldId="2147481642"/>
            <ac:graphicFrameMk id="3" creationId="{665A51C0-2C56-BFC4-C32F-AA550E6C30C7}"/>
          </ac:graphicFrameMkLst>
        </pc:graphicFrameChg>
        <pc:picChg chg="mod">
          <ac:chgData name="Daniel Strachinariu" userId="8613ab9d-a987-4f40-a791-e0b666d63079" providerId="ADAL" clId="{FD8F6F31-769C-48D9-9506-8FB1BCDCA9D3}" dt="2025-07-18T11:05:14.810" v="936" actId="1076"/>
          <ac:picMkLst>
            <pc:docMk/>
            <pc:sldMk cId="558580372" sldId="2147481642"/>
            <ac:picMk id="11" creationId="{7BD2F058-E0BB-2BB4-894B-FA54C55F5506}"/>
          </ac:picMkLst>
        </pc:picChg>
        <pc:picChg chg="mod">
          <ac:chgData name="Daniel Strachinariu" userId="8613ab9d-a987-4f40-a791-e0b666d63079" providerId="ADAL" clId="{FD8F6F31-769C-48D9-9506-8FB1BCDCA9D3}" dt="2025-07-18T11:35:50.597" v="2084" actId="1076"/>
          <ac:picMkLst>
            <pc:docMk/>
            <pc:sldMk cId="558580372" sldId="2147481642"/>
            <ac:picMk id="12" creationId="{C9329D04-CFF3-F3D7-118A-ADBFA507F2D7}"/>
          </ac:picMkLst>
        </pc:picChg>
      </pc:sldChg>
    </pc:docChg>
  </pc:docChgLst>
  <pc:docChgLst>
    <pc:chgData name="Tabita Barsoianu" userId="S::tabita.barsoianu@rightclicksol.com::f1509e46-9b5c-40e4-b019-663595fc9adc" providerId="AD" clId="Web-{2318F551-8430-A4EC-DD6E-F065EB3EDDFD}"/>
    <pc:docChg chg="modSld">
      <pc:chgData name="Tabita Barsoianu" userId="S::tabita.barsoianu@rightclicksol.com::f1509e46-9b5c-40e4-b019-663595fc9adc" providerId="AD" clId="Web-{2318F551-8430-A4EC-DD6E-F065EB3EDDFD}" dt="2024-02-07T07:29:58.697" v="3" actId="20577"/>
      <pc:docMkLst>
        <pc:docMk/>
      </pc:docMkLst>
      <pc:sldChg chg="modSp">
        <pc:chgData name="Tabita Barsoianu" userId="S::tabita.barsoianu@rightclicksol.com::f1509e46-9b5c-40e4-b019-663595fc9adc" providerId="AD" clId="Web-{2318F551-8430-A4EC-DD6E-F065EB3EDDFD}" dt="2024-02-07T07:28:02.157" v="1" actId="20577"/>
        <pc:sldMkLst>
          <pc:docMk/>
          <pc:sldMk cId="0" sldId="256"/>
        </pc:sldMkLst>
      </pc:sldChg>
      <pc:sldChg chg="modSp">
        <pc:chgData name="Tabita Barsoianu" userId="S::tabita.barsoianu@rightclicksol.com::f1509e46-9b5c-40e4-b019-663595fc9adc" providerId="AD" clId="Web-{2318F551-8430-A4EC-DD6E-F065EB3EDDFD}" dt="2024-02-07T07:29:58.697" v="3" actId="20577"/>
        <pc:sldMkLst>
          <pc:docMk/>
          <pc:sldMk cId="2073469985" sldId="277"/>
        </pc:sldMkLst>
      </pc:sldChg>
    </pc:docChg>
  </pc:docChgLst>
  <pc:docChgLst>
    <pc:chgData name="Cristina Pene" userId="94d553e2-d8ad-432a-b68c-ada5eb5d2843" providerId="ADAL" clId="{5C0EF1E6-6379-41AD-AC00-39C24D112260}"/>
    <pc:docChg chg="modSld">
      <pc:chgData name="Cristina Pene" userId="94d553e2-d8ad-432a-b68c-ada5eb5d2843" providerId="ADAL" clId="{5C0EF1E6-6379-41AD-AC00-39C24D112260}" dt="2024-09-12T20:41:55.636" v="0" actId="1076"/>
      <pc:docMkLst>
        <pc:docMk/>
      </pc:docMkLst>
      <pc:sldChg chg="modSp mod">
        <pc:chgData name="Cristina Pene" userId="94d553e2-d8ad-432a-b68c-ada5eb5d2843" providerId="ADAL" clId="{5C0EF1E6-6379-41AD-AC00-39C24D112260}" dt="2024-09-12T20:41:55.636" v="0" actId="1076"/>
        <pc:sldMkLst>
          <pc:docMk/>
          <pc:sldMk cId="0" sldId="261"/>
        </pc:sldMkLst>
      </pc:sldChg>
    </pc:docChg>
  </pc:docChgLst>
  <pc:docChgLst>
    <pc:chgData name="Tina Zunic" userId="S::tina.zunic@rightclicksol.com::342214bf-5ae0-44e5-ad5c-eb3262904a4d" providerId="AD" clId="Web-{1D8A048A-3998-1051-8A7E-5B42F52039F1}"/>
    <pc:docChg chg="modSld">
      <pc:chgData name="Tina Zunic" userId="S::tina.zunic@rightclicksol.com::342214bf-5ae0-44e5-ad5c-eb3262904a4d" providerId="AD" clId="Web-{1D8A048A-3998-1051-8A7E-5B42F52039F1}" dt="2025-07-04T12:03:43.942" v="3"/>
      <pc:docMkLst>
        <pc:docMk/>
      </pc:docMkLst>
      <pc:sldChg chg="modSp">
        <pc:chgData name="Tina Zunic" userId="S::tina.zunic@rightclicksol.com::342214bf-5ae0-44e5-ad5c-eb3262904a4d" providerId="AD" clId="Web-{1D8A048A-3998-1051-8A7E-5B42F52039F1}" dt="2025-07-04T12:03:43.942" v="3"/>
        <pc:sldMkLst>
          <pc:docMk/>
          <pc:sldMk cId="2520242807" sldId="2147481638"/>
        </pc:sldMkLst>
        <pc:graphicFrameChg chg="mod modGraphic">
          <ac:chgData name="Tina Zunic" userId="S::tina.zunic@rightclicksol.com::342214bf-5ae0-44e5-ad5c-eb3262904a4d" providerId="AD" clId="Web-{1D8A048A-3998-1051-8A7E-5B42F52039F1}" dt="2025-07-04T12:03:43.942" v="3"/>
          <ac:graphicFrameMkLst>
            <pc:docMk/>
            <pc:sldMk cId="2520242807" sldId="2147481638"/>
            <ac:graphicFrameMk id="3" creationId="{AB2114CF-B3F0-B1D7-4D55-681883D3AABC}"/>
          </ac:graphicFrameMkLst>
        </pc:graphicFrameChg>
      </pc:sldChg>
    </pc:docChg>
  </pc:docChgLst>
  <pc:docChgLst>
    <pc:chgData name="Tabita Barsoianu" userId="S::tabita.barsoianu@rightclicksol.com::f1509e46-9b5c-40e4-b019-663595fc9adc" providerId="AD" clId="Web-{4CCBB956-4821-1FBE-5896-CE7E49420E34}"/>
    <pc:docChg chg="modSld">
      <pc:chgData name="Tabita Barsoianu" userId="S::tabita.barsoianu@rightclicksol.com::f1509e46-9b5c-40e4-b019-663595fc9adc" providerId="AD" clId="Web-{4CCBB956-4821-1FBE-5896-CE7E49420E34}" dt="2024-02-26T15:30:23.225" v="13" actId="1076"/>
      <pc:docMkLst>
        <pc:docMk/>
      </pc:docMkLst>
      <pc:sldChg chg="addSp delSp modSp">
        <pc:chgData name="Tabita Barsoianu" userId="S::tabita.barsoianu@rightclicksol.com::f1509e46-9b5c-40e4-b019-663595fc9adc" providerId="AD" clId="Web-{4CCBB956-4821-1FBE-5896-CE7E49420E34}" dt="2024-02-26T15:30:23.225" v="13" actId="1076"/>
        <pc:sldMkLst>
          <pc:docMk/>
          <pc:sldMk cId="0" sldId="256"/>
        </pc:sldMkLst>
      </pc:sldChg>
    </pc:docChg>
  </pc:docChgLst>
  <pc:docChgLst>
    <pc:chgData name="Tabita Barsoianu" userId="S::tabita.barsoianu@rightclicksol.com::f1509e46-9b5c-40e4-b019-663595fc9adc" providerId="AD" clId="Web-{C8118261-E446-4460-938B-1AE4990C1312}"/>
    <pc:docChg chg="addSld delSld sldOrd">
      <pc:chgData name="Tabita Barsoianu" userId="S::tabita.barsoianu@rightclicksol.com::f1509e46-9b5c-40e4-b019-663595fc9adc" providerId="AD" clId="Web-{C8118261-E446-4460-938B-1AE4990C1312}" dt="2023-10-11T12:13:51.376" v="2"/>
      <pc:docMkLst>
        <pc:docMk/>
      </pc:docMkLst>
      <pc:sldChg chg="add del ord replId">
        <pc:chgData name="Tabita Barsoianu" userId="S::tabita.barsoianu@rightclicksol.com::f1509e46-9b5c-40e4-b019-663595fc9adc" providerId="AD" clId="Web-{C8118261-E446-4460-938B-1AE4990C1312}" dt="2023-10-11T12:13:51.376" v="2"/>
        <pc:sldMkLst>
          <pc:docMk/>
          <pc:sldMk cId="1306574587" sldId="4034"/>
        </pc:sldMkLst>
      </pc:sldChg>
    </pc:docChg>
  </pc:docChgLst>
  <pc:docChgLst>
    <pc:chgData name="Cristina Pene" userId="S::cristina.pene@rightclicksol.com::94d553e2-d8ad-432a-b68c-ada5eb5d2843" providerId="AD" clId="Web-{89267145-2BE3-D75E-BD38-B141407ABB18}"/>
    <pc:docChg chg="mod modSld">
      <pc:chgData name="Cristina Pene" userId="S::cristina.pene@rightclicksol.com::94d553e2-d8ad-432a-b68c-ada5eb5d2843" providerId="AD" clId="Web-{89267145-2BE3-D75E-BD38-B141407ABB18}" dt="2025-07-18T13:40:46.406" v="14"/>
      <pc:docMkLst>
        <pc:docMk/>
      </pc:docMkLst>
      <pc:sldChg chg="modSp">
        <pc:chgData name="Cristina Pene" userId="S::cristina.pene@rightclicksol.com::94d553e2-d8ad-432a-b68c-ada5eb5d2843" providerId="AD" clId="Web-{89267145-2BE3-D75E-BD38-B141407ABB18}" dt="2025-07-18T13:39:49.967" v="13"/>
        <pc:sldMkLst>
          <pc:docMk/>
          <pc:sldMk cId="558580372" sldId="2147481642"/>
        </pc:sldMkLst>
        <pc:graphicFrameChg chg="mod modGraphic">
          <ac:chgData name="Cristina Pene" userId="S::cristina.pene@rightclicksol.com::94d553e2-d8ad-432a-b68c-ada5eb5d2843" providerId="AD" clId="Web-{89267145-2BE3-D75E-BD38-B141407ABB18}" dt="2025-07-18T13:39:49.967" v="13"/>
          <ac:graphicFrameMkLst>
            <pc:docMk/>
            <pc:sldMk cId="558580372" sldId="2147481642"/>
            <ac:graphicFrameMk id="3" creationId="{665A51C0-2C56-BFC4-C32F-AA550E6C30C7}"/>
          </ac:graphicFrameMkLst>
        </pc:graphicFrameChg>
      </pc:sldChg>
    </pc:docChg>
  </pc:docChgLst>
  <pc:docChgLst>
    <pc:chgData name="Tabita Barsoianu" userId="f1509e46-9b5c-40e4-b019-663595fc9adc" providerId="ADAL" clId="{B03601F4-54C6-4106-8DCB-2C73338AA15B}"/>
    <pc:docChg chg="undo redo custSel addSld delSld modSld sldOrd modMainMaster">
      <pc:chgData name="Tabita Barsoianu" userId="f1509e46-9b5c-40e4-b019-663595fc9adc" providerId="ADAL" clId="{B03601F4-54C6-4106-8DCB-2C73338AA15B}" dt="2025-07-04T11:00:41.756" v="3229" actId="20577"/>
      <pc:docMkLst>
        <pc:docMk/>
      </pc:docMkLst>
      <pc:sldChg chg="modSp del mod">
        <pc:chgData name="Tabita Barsoianu" userId="f1509e46-9b5c-40e4-b019-663595fc9adc" providerId="ADAL" clId="{B03601F4-54C6-4106-8DCB-2C73338AA15B}" dt="2025-06-27T09:33:47.110" v="1339" actId="2696"/>
        <pc:sldMkLst>
          <pc:docMk/>
          <pc:sldMk cId="0" sldId="256"/>
        </pc:sldMkLst>
      </pc:sldChg>
      <pc:sldChg chg="addSp delSp modSp add del mod ord">
        <pc:chgData name="Tabita Barsoianu" userId="f1509e46-9b5c-40e4-b019-663595fc9adc" providerId="ADAL" clId="{B03601F4-54C6-4106-8DCB-2C73338AA15B}" dt="2025-07-02T15:05:25.311" v="2442" actId="1076"/>
        <pc:sldMkLst>
          <pc:docMk/>
          <pc:sldMk cId="0" sldId="263"/>
        </pc:sldMkLst>
        <pc:spChg chg="mod">
          <ac:chgData name="Tabita Barsoianu" userId="f1509e46-9b5c-40e4-b019-663595fc9adc" providerId="ADAL" clId="{B03601F4-54C6-4106-8DCB-2C73338AA15B}" dt="2025-07-02T13:36:48.325" v="2252" actId="1076"/>
          <ac:spMkLst>
            <pc:docMk/>
            <pc:sldMk cId="0" sldId="263"/>
            <ac:spMk id="2" creationId="{93556705-77DF-10AE-ABBF-57D2AB95E382}"/>
          </ac:spMkLst>
        </pc:spChg>
        <pc:spChg chg="mod">
          <ac:chgData name="Tabita Barsoianu" userId="f1509e46-9b5c-40e4-b019-663595fc9adc" providerId="ADAL" clId="{B03601F4-54C6-4106-8DCB-2C73338AA15B}" dt="2025-07-02T13:37:01.465" v="2254" actId="1076"/>
          <ac:spMkLst>
            <pc:docMk/>
            <pc:sldMk cId="0" sldId="263"/>
            <ac:spMk id="3" creationId="{C591756B-96B6-BF9B-4C9D-688B108C55C2}"/>
          </ac:spMkLst>
        </pc:spChg>
        <pc:spChg chg="mod">
          <ac:chgData name="Tabita Barsoianu" userId="f1509e46-9b5c-40e4-b019-663595fc9adc" providerId="ADAL" clId="{B03601F4-54C6-4106-8DCB-2C73338AA15B}" dt="2025-07-02T13:37:12.535" v="2257" actId="1076"/>
          <ac:spMkLst>
            <pc:docMk/>
            <pc:sldMk cId="0" sldId="263"/>
            <ac:spMk id="4" creationId="{EDE85822-C955-E639-890C-3250495F57B4}"/>
          </ac:spMkLst>
        </pc:spChg>
        <pc:spChg chg="add mod">
          <ac:chgData name="Tabita Barsoianu" userId="f1509e46-9b5c-40e4-b019-663595fc9adc" providerId="ADAL" clId="{B03601F4-54C6-4106-8DCB-2C73338AA15B}" dt="2025-07-02T13:37:21.725" v="2259" actId="1076"/>
          <ac:spMkLst>
            <pc:docMk/>
            <pc:sldMk cId="0" sldId="263"/>
            <ac:spMk id="5" creationId="{39F778CD-581B-020F-D813-DD2089728A2C}"/>
          </ac:spMkLst>
        </pc:spChg>
        <pc:spChg chg="add mod">
          <ac:chgData name="Tabita Barsoianu" userId="f1509e46-9b5c-40e4-b019-663595fc9adc" providerId="ADAL" clId="{B03601F4-54C6-4106-8DCB-2C73338AA15B}" dt="2025-07-02T14:57:24.814" v="2436" actId="113"/>
          <ac:spMkLst>
            <pc:docMk/>
            <pc:sldMk cId="0" sldId="263"/>
            <ac:spMk id="6" creationId="{C73D13D0-7F6B-E9B0-2657-68B7144DCC6B}"/>
          </ac:spMkLst>
        </pc:spChg>
        <pc:spChg chg="mod">
          <ac:chgData name="Tabita Barsoianu" userId="f1509e46-9b5c-40e4-b019-663595fc9adc" providerId="ADAL" clId="{B03601F4-54C6-4106-8DCB-2C73338AA15B}" dt="2025-07-02T15:05:25.311" v="2442" actId="1076"/>
          <ac:spMkLst>
            <pc:docMk/>
            <pc:sldMk cId="0" sldId="263"/>
            <ac:spMk id="356" creationId="{00000000-0000-0000-0000-000000000000}"/>
          </ac:spMkLst>
        </pc:spChg>
        <pc:spChg chg="mod">
          <ac:chgData name="Tabita Barsoianu" userId="f1509e46-9b5c-40e4-b019-663595fc9adc" providerId="ADAL" clId="{B03601F4-54C6-4106-8DCB-2C73338AA15B}" dt="2025-07-02T14:57:19.600" v="2433" actId="113"/>
          <ac:spMkLst>
            <pc:docMk/>
            <pc:sldMk cId="0" sldId="263"/>
            <ac:spMk id="358" creationId="{00000000-0000-0000-0000-000000000000}"/>
          </ac:spMkLst>
        </pc:spChg>
        <pc:spChg chg="mod">
          <ac:chgData name="Tabita Barsoianu" userId="f1509e46-9b5c-40e4-b019-663595fc9adc" providerId="ADAL" clId="{B03601F4-54C6-4106-8DCB-2C73338AA15B}" dt="2025-07-02T14:57:23.127" v="2435" actId="113"/>
          <ac:spMkLst>
            <pc:docMk/>
            <pc:sldMk cId="0" sldId="263"/>
            <ac:spMk id="360" creationId="{00000000-0000-0000-0000-000000000000}"/>
          </ac:spMkLst>
        </pc:spChg>
        <pc:spChg chg="mod">
          <ac:chgData name="Tabita Barsoianu" userId="f1509e46-9b5c-40e4-b019-663595fc9adc" providerId="ADAL" clId="{B03601F4-54C6-4106-8DCB-2C73338AA15B}" dt="2025-07-02T14:57:10.477" v="2429" actId="113"/>
          <ac:spMkLst>
            <pc:docMk/>
            <pc:sldMk cId="0" sldId="263"/>
            <ac:spMk id="361" creationId="{00000000-0000-0000-0000-000000000000}"/>
          </ac:spMkLst>
        </pc:spChg>
        <pc:spChg chg="mod">
          <ac:chgData name="Tabita Barsoianu" userId="f1509e46-9b5c-40e4-b019-663595fc9adc" providerId="ADAL" clId="{B03601F4-54C6-4106-8DCB-2C73338AA15B}" dt="2025-07-02T14:57:12.223" v="2430" actId="113"/>
          <ac:spMkLst>
            <pc:docMk/>
            <pc:sldMk cId="0" sldId="263"/>
            <ac:spMk id="366" creationId="{00000000-0000-0000-0000-000000000000}"/>
          </ac:spMkLst>
        </pc:spChg>
        <pc:spChg chg="mod">
          <ac:chgData name="Tabita Barsoianu" userId="f1509e46-9b5c-40e4-b019-663595fc9adc" providerId="ADAL" clId="{B03601F4-54C6-4106-8DCB-2C73338AA15B}" dt="2025-07-02T09:05:08.751" v="1875" actId="1076"/>
          <ac:spMkLst>
            <pc:docMk/>
            <pc:sldMk cId="0" sldId="263"/>
            <ac:spMk id="369" creationId="{00000000-0000-0000-0000-000000000000}"/>
          </ac:spMkLst>
        </pc:spChg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3047744817" sldId="4034"/>
        </pc:sldMkLst>
      </pc:sldChg>
      <pc:sldChg chg="addSp modSp del mod">
        <pc:chgData name="Tabita Barsoianu" userId="f1509e46-9b5c-40e4-b019-663595fc9adc" providerId="ADAL" clId="{B03601F4-54C6-4106-8DCB-2C73338AA15B}" dt="2025-06-27T08:29:50.447" v="1012" actId="2696"/>
        <pc:sldMkLst>
          <pc:docMk/>
          <pc:sldMk cId="3329090024" sldId="4062"/>
        </pc:sldMkLst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237081363" sldId="4063"/>
        </pc:sldMkLst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2144868260" sldId="4064"/>
        </pc:sldMkLst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1322236152" sldId="4065"/>
        </pc:sldMkLst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1731681701" sldId="4066"/>
        </pc:sldMkLst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719686451" sldId="4067"/>
        </pc:sldMkLst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2598164257" sldId="4068"/>
        </pc:sldMkLst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3127469658" sldId="4069"/>
        </pc:sldMkLst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3133411791" sldId="4070"/>
        </pc:sldMkLst>
      </pc:sldChg>
      <pc:sldChg chg="del">
        <pc:chgData name="Tabita Barsoianu" userId="f1509e46-9b5c-40e4-b019-663595fc9adc" providerId="ADAL" clId="{B03601F4-54C6-4106-8DCB-2C73338AA15B}" dt="2025-06-27T08:32:28.090" v="1084" actId="2696"/>
        <pc:sldMkLst>
          <pc:docMk/>
          <pc:sldMk cId="2997455438" sldId="4071"/>
        </pc:sldMkLst>
      </pc:sldChg>
      <pc:sldChg chg="addSp delSp modSp new del mod">
        <pc:chgData name="Tabita Barsoianu" userId="f1509e46-9b5c-40e4-b019-663595fc9adc" providerId="ADAL" clId="{B03601F4-54C6-4106-8DCB-2C73338AA15B}" dt="2025-06-27T08:29:42.358" v="1011" actId="2696"/>
        <pc:sldMkLst>
          <pc:docMk/>
          <pc:sldMk cId="3946806629" sldId="4072"/>
        </pc:sldMkLst>
      </pc:sldChg>
      <pc:sldChg chg="addSp delSp modSp new del mod modShow">
        <pc:chgData name="Tabita Barsoianu" userId="f1509e46-9b5c-40e4-b019-663595fc9adc" providerId="ADAL" clId="{B03601F4-54C6-4106-8DCB-2C73338AA15B}" dt="2025-06-27T09:33:40.748" v="1338" actId="2696"/>
        <pc:sldMkLst>
          <pc:docMk/>
          <pc:sldMk cId="1137597225" sldId="4073"/>
        </pc:sldMkLst>
      </pc:sldChg>
      <pc:sldChg chg="addSp delSp modSp add del mod modShow">
        <pc:chgData name="Tabita Barsoianu" userId="f1509e46-9b5c-40e4-b019-663595fc9adc" providerId="ADAL" clId="{B03601F4-54C6-4106-8DCB-2C73338AA15B}" dt="2025-07-02T14:36:42.322" v="2294" actId="2696"/>
        <pc:sldMkLst>
          <pc:docMk/>
          <pc:sldMk cId="3054283550" sldId="4074"/>
        </pc:sldMkLst>
      </pc:sldChg>
      <pc:sldChg chg="modSp add del mod modShow">
        <pc:chgData name="Tabita Barsoianu" userId="f1509e46-9b5c-40e4-b019-663595fc9adc" providerId="ADAL" clId="{B03601F4-54C6-4106-8DCB-2C73338AA15B}" dt="2025-07-02T14:36:45.759" v="2295" actId="2696"/>
        <pc:sldMkLst>
          <pc:docMk/>
          <pc:sldMk cId="731698655" sldId="4075"/>
        </pc:sldMkLst>
      </pc:sldChg>
      <pc:sldChg chg="addSp delSp modSp add del mod ord">
        <pc:chgData name="Tabita Barsoianu" userId="f1509e46-9b5c-40e4-b019-663595fc9adc" providerId="ADAL" clId="{B03601F4-54C6-4106-8DCB-2C73338AA15B}" dt="2025-06-27T08:57:21.513" v="1149" actId="2696"/>
        <pc:sldMkLst>
          <pc:docMk/>
          <pc:sldMk cId="1392284189" sldId="4075"/>
        </pc:sldMkLst>
      </pc:sldChg>
      <pc:sldChg chg="addSp delSp modSp add del mod">
        <pc:chgData name="Tabita Barsoianu" userId="f1509e46-9b5c-40e4-b019-663595fc9adc" providerId="ADAL" clId="{B03601F4-54C6-4106-8DCB-2C73338AA15B}" dt="2025-06-27T09:41:52.974" v="1379" actId="1076"/>
        <pc:sldMkLst>
          <pc:docMk/>
          <pc:sldMk cId="603881408" sldId="2147481636"/>
        </pc:sldMkLst>
        <pc:spChg chg="add mod">
          <ac:chgData name="Tabita Barsoianu" userId="f1509e46-9b5c-40e4-b019-663595fc9adc" providerId="ADAL" clId="{B03601F4-54C6-4106-8DCB-2C73338AA15B}" dt="2025-06-27T09:41:48.026" v="1378" actId="1076"/>
          <ac:spMkLst>
            <pc:docMk/>
            <pc:sldMk cId="603881408" sldId="2147481636"/>
            <ac:spMk id="2" creationId="{4E4A2415-3DF7-1FB6-C306-661DF7DA8248}"/>
          </ac:spMkLst>
        </pc:spChg>
        <pc:spChg chg="add mod">
          <ac:chgData name="Tabita Barsoianu" userId="f1509e46-9b5c-40e4-b019-663595fc9adc" providerId="ADAL" clId="{B03601F4-54C6-4106-8DCB-2C73338AA15B}" dt="2025-06-27T09:41:52.974" v="1379" actId="1076"/>
          <ac:spMkLst>
            <pc:docMk/>
            <pc:sldMk cId="603881408" sldId="2147481636"/>
            <ac:spMk id="3" creationId="{1D215A67-FE40-A065-D464-84C55CF4493D}"/>
          </ac:spMkLst>
        </pc:spChg>
        <pc:picChg chg="add mod modCrop">
          <ac:chgData name="Tabita Barsoianu" userId="f1509e46-9b5c-40e4-b019-663595fc9adc" providerId="ADAL" clId="{B03601F4-54C6-4106-8DCB-2C73338AA15B}" dt="2025-06-27T09:38:13.887" v="1357" actId="1076"/>
          <ac:picMkLst>
            <pc:docMk/>
            <pc:sldMk cId="603881408" sldId="2147481636"/>
            <ac:picMk id="6" creationId="{DBEDC9A1-F1B7-7FD0-B847-265AC01673A2}"/>
          </ac:picMkLst>
        </pc:picChg>
      </pc:sldChg>
      <pc:sldChg chg="add del">
        <pc:chgData name="Tabita Barsoianu" userId="f1509e46-9b5c-40e4-b019-663595fc9adc" providerId="ADAL" clId="{B03601F4-54C6-4106-8DCB-2C73338AA15B}" dt="2025-07-02T08:02:06.470" v="1407" actId="2696"/>
        <pc:sldMkLst>
          <pc:docMk/>
          <pc:sldMk cId="1196300510" sldId="2147481637"/>
        </pc:sldMkLst>
      </pc:sldChg>
      <pc:sldChg chg="addSp delSp modSp new del mod">
        <pc:chgData name="Tabita Barsoianu" userId="f1509e46-9b5c-40e4-b019-663595fc9adc" providerId="ADAL" clId="{B03601F4-54C6-4106-8DCB-2C73338AA15B}" dt="2025-07-02T08:53:07.665" v="1820" actId="2696"/>
        <pc:sldMkLst>
          <pc:docMk/>
          <pc:sldMk cId="4001818961" sldId="2147481637"/>
        </pc:sldMkLst>
      </pc:sldChg>
      <pc:sldChg chg="addSp delSp modSp new mod ord">
        <pc:chgData name="Tabita Barsoianu" userId="f1509e46-9b5c-40e4-b019-663595fc9adc" providerId="ADAL" clId="{B03601F4-54C6-4106-8DCB-2C73338AA15B}" dt="2025-07-04T11:00:41.756" v="3229" actId="20577"/>
        <pc:sldMkLst>
          <pc:docMk/>
          <pc:sldMk cId="2520242807" sldId="2147481638"/>
        </pc:sldMkLst>
        <pc:graphicFrameChg chg="add mod modGraphic">
          <ac:chgData name="Tabita Barsoianu" userId="f1509e46-9b5c-40e4-b019-663595fc9adc" providerId="ADAL" clId="{B03601F4-54C6-4106-8DCB-2C73338AA15B}" dt="2025-07-04T11:00:41.756" v="3229" actId="20577"/>
          <ac:graphicFrameMkLst>
            <pc:docMk/>
            <pc:sldMk cId="2520242807" sldId="2147481638"/>
            <ac:graphicFrameMk id="3" creationId="{AB2114CF-B3F0-B1D7-4D55-681883D3AABC}"/>
          </ac:graphicFrameMkLst>
        </pc:graphicFrameChg>
        <pc:picChg chg="add mod">
          <ac:chgData name="Tabita Barsoianu" userId="f1509e46-9b5c-40e4-b019-663595fc9adc" providerId="ADAL" clId="{B03601F4-54C6-4106-8DCB-2C73338AA15B}" dt="2025-07-04T10:50:34.664" v="3174" actId="1076"/>
          <ac:picMkLst>
            <pc:docMk/>
            <pc:sldMk cId="2520242807" sldId="2147481638"/>
            <ac:picMk id="4" creationId="{AC3972D7-7D2B-0DC8-33C0-019438B9D9C4}"/>
          </ac:picMkLst>
        </pc:picChg>
        <pc:picChg chg="add mod">
          <ac:chgData name="Tabita Barsoianu" userId="f1509e46-9b5c-40e4-b019-663595fc9adc" providerId="ADAL" clId="{B03601F4-54C6-4106-8DCB-2C73338AA15B}" dt="2025-07-03T15:13:46.490" v="2986" actId="1076"/>
          <ac:picMkLst>
            <pc:docMk/>
            <pc:sldMk cId="2520242807" sldId="2147481638"/>
            <ac:picMk id="5" creationId="{681E4579-42D2-D6F5-A0AA-81BEB9FFC6F8}"/>
          </ac:picMkLst>
        </pc:picChg>
        <pc:picChg chg="add mod">
          <ac:chgData name="Tabita Barsoianu" userId="f1509e46-9b5c-40e4-b019-663595fc9adc" providerId="ADAL" clId="{B03601F4-54C6-4106-8DCB-2C73338AA15B}" dt="2025-07-03T15:12:55.080" v="2981" actId="1076"/>
          <ac:picMkLst>
            <pc:docMk/>
            <pc:sldMk cId="2520242807" sldId="2147481638"/>
            <ac:picMk id="8" creationId="{DEF72688-45E1-3983-3E83-D1D20F0ABC33}"/>
          </ac:picMkLst>
        </pc:picChg>
        <pc:picChg chg="add mod">
          <ac:chgData name="Tabita Barsoianu" userId="f1509e46-9b5c-40e4-b019-663595fc9adc" providerId="ADAL" clId="{B03601F4-54C6-4106-8DCB-2C73338AA15B}" dt="2025-07-03T15:13:01.261" v="2982" actId="1076"/>
          <ac:picMkLst>
            <pc:docMk/>
            <pc:sldMk cId="2520242807" sldId="2147481638"/>
            <ac:picMk id="11" creationId="{85AA41CE-1FE0-B361-BA21-97EFB38B4813}"/>
          </ac:picMkLst>
        </pc:picChg>
        <pc:picChg chg="add mod">
          <ac:chgData name="Tabita Barsoianu" userId="f1509e46-9b5c-40e4-b019-663595fc9adc" providerId="ADAL" clId="{B03601F4-54C6-4106-8DCB-2C73338AA15B}" dt="2025-07-04T10:50:19.777" v="3173" actId="1076"/>
          <ac:picMkLst>
            <pc:docMk/>
            <pc:sldMk cId="2520242807" sldId="2147481638"/>
            <ac:picMk id="12" creationId="{32635DCD-E5B3-6915-0BA4-9565A3668FB2}"/>
          </ac:picMkLst>
        </pc:picChg>
        <pc:picChg chg="add mod">
          <ac:chgData name="Tabita Barsoianu" userId="f1509e46-9b5c-40e4-b019-663595fc9adc" providerId="ADAL" clId="{B03601F4-54C6-4106-8DCB-2C73338AA15B}" dt="2025-07-04T10:47:53.854" v="3159" actId="1076"/>
          <ac:picMkLst>
            <pc:docMk/>
            <pc:sldMk cId="2520242807" sldId="2147481638"/>
            <ac:picMk id="19" creationId="{52681754-12E7-3944-4394-3117F40EBEE2}"/>
          </ac:picMkLst>
        </pc:picChg>
      </pc:sldChg>
      <pc:sldChg chg="addSp delSp modSp new del mod">
        <pc:chgData name="Tabita Barsoianu" userId="f1509e46-9b5c-40e4-b019-663595fc9adc" providerId="ADAL" clId="{B03601F4-54C6-4106-8DCB-2C73338AA15B}" dt="2025-07-03T15:43:56.812" v="3060" actId="2696"/>
        <pc:sldMkLst>
          <pc:docMk/>
          <pc:sldMk cId="3643771403" sldId="2147481639"/>
        </pc:sldMkLst>
      </pc:sldChg>
      <pc:sldChg chg="addSp delSp new del mod ord">
        <pc:chgData name="Tabita Barsoianu" userId="f1509e46-9b5c-40e4-b019-663595fc9adc" providerId="ADAL" clId="{B03601F4-54C6-4106-8DCB-2C73338AA15B}" dt="2025-07-02T09:07:20.741" v="1895" actId="2696"/>
        <pc:sldMkLst>
          <pc:docMk/>
          <pc:sldMk cId="4011950902" sldId="2147481639"/>
        </pc:sldMkLst>
      </pc:sldChg>
      <pc:sldChg chg="addSp delSp modSp add del mod">
        <pc:chgData name="Tabita Barsoianu" userId="f1509e46-9b5c-40e4-b019-663595fc9adc" providerId="ADAL" clId="{B03601F4-54C6-4106-8DCB-2C73338AA15B}" dt="2025-07-03T15:43:24.475" v="3054" actId="2696"/>
        <pc:sldMkLst>
          <pc:docMk/>
          <pc:sldMk cId="3134882328" sldId="2147481640"/>
        </pc:sldMkLst>
      </pc:sldChg>
      <pc:sldChg chg="addSp delSp modSp add mod">
        <pc:chgData name="Tabita Barsoianu" userId="f1509e46-9b5c-40e4-b019-663595fc9adc" providerId="ADAL" clId="{B03601F4-54C6-4106-8DCB-2C73338AA15B}" dt="2025-07-04T10:56:29.015" v="3222" actId="20577"/>
        <pc:sldMkLst>
          <pc:docMk/>
          <pc:sldMk cId="3133612191" sldId="2147481641"/>
        </pc:sldMkLst>
        <pc:graphicFrameChg chg="mod modGraphic">
          <ac:chgData name="Tabita Barsoianu" userId="f1509e46-9b5c-40e4-b019-663595fc9adc" providerId="ADAL" clId="{B03601F4-54C6-4106-8DCB-2C73338AA15B}" dt="2025-07-04T10:56:29.015" v="3222" actId="20577"/>
          <ac:graphicFrameMkLst>
            <pc:docMk/>
            <pc:sldMk cId="3133612191" sldId="2147481641"/>
            <ac:graphicFrameMk id="3" creationId="{6B138421-7721-D9BA-3F51-F83055AA6875}"/>
          </ac:graphicFrameMkLst>
        </pc:graphicFrameChg>
        <pc:picChg chg="mod">
          <ac:chgData name="Tabita Barsoianu" userId="f1509e46-9b5c-40e4-b019-663595fc9adc" providerId="ADAL" clId="{B03601F4-54C6-4106-8DCB-2C73338AA15B}" dt="2025-07-03T15:44:57.535" v="3065" actId="1076"/>
          <ac:picMkLst>
            <pc:docMk/>
            <pc:sldMk cId="3133612191" sldId="2147481641"/>
            <ac:picMk id="4" creationId="{D5F108A4-F936-C113-7AA1-9781DA085AD0}"/>
          </ac:picMkLst>
        </pc:picChg>
        <pc:picChg chg="mod">
          <ac:chgData name="Tabita Barsoianu" userId="f1509e46-9b5c-40e4-b019-663595fc9adc" providerId="ADAL" clId="{B03601F4-54C6-4106-8DCB-2C73338AA15B}" dt="2025-07-03T15:44:52.290" v="3064" actId="1076"/>
          <ac:picMkLst>
            <pc:docMk/>
            <pc:sldMk cId="3133612191" sldId="2147481641"/>
            <ac:picMk id="7" creationId="{37DCB9D9-2E41-3D36-8632-13DE86D6A1B9}"/>
          </ac:picMkLst>
        </pc:picChg>
        <pc:picChg chg="mod">
          <ac:chgData name="Tabita Barsoianu" userId="f1509e46-9b5c-40e4-b019-663595fc9adc" providerId="ADAL" clId="{B03601F4-54C6-4106-8DCB-2C73338AA15B}" dt="2025-07-03T15:44:30.305" v="3062" actId="1076"/>
          <ac:picMkLst>
            <pc:docMk/>
            <pc:sldMk cId="3133612191" sldId="2147481641"/>
            <ac:picMk id="11" creationId="{524C0F35-E836-702F-2C29-FDFC473D802D}"/>
          </ac:picMkLst>
        </pc:picChg>
        <pc:picChg chg="mod">
          <ac:chgData name="Tabita Barsoianu" userId="f1509e46-9b5c-40e4-b019-663595fc9adc" providerId="ADAL" clId="{B03601F4-54C6-4106-8DCB-2C73338AA15B}" dt="2025-07-03T15:44:40.341" v="3063" actId="1076"/>
          <ac:picMkLst>
            <pc:docMk/>
            <pc:sldMk cId="3133612191" sldId="2147481641"/>
            <ac:picMk id="12" creationId="{2CFD66EA-ECAB-9EE9-F393-7AD96CBFAEC0}"/>
          </ac:picMkLst>
        </pc:picChg>
      </pc:sldChg>
      <pc:sldMasterChg chg="delSldLayout modSldLayout">
        <pc:chgData name="Tabita Barsoianu" userId="f1509e46-9b5c-40e4-b019-663595fc9adc" providerId="ADAL" clId="{B03601F4-54C6-4106-8DCB-2C73338AA15B}" dt="2025-06-27T09:33:47.110" v="1339" actId="2696"/>
        <pc:sldMasterMkLst>
          <pc:docMk/>
          <pc:sldMasterMk cId="0" sldId="2147483648"/>
        </pc:sldMasterMkLst>
        <pc:sldLayoutChg chg="del">
          <pc:chgData name="Tabita Barsoianu" userId="f1509e46-9b5c-40e4-b019-663595fc9adc" providerId="ADAL" clId="{B03601F4-54C6-4106-8DCB-2C73338AA15B}" dt="2025-06-27T09:33:47.110" v="1339" actId="2696"/>
          <pc:sldLayoutMkLst>
            <pc:docMk/>
            <pc:sldMasterMk cId="0" sldId="2147483648"/>
            <pc:sldLayoutMk cId="0" sldId="2147483649"/>
          </pc:sldLayoutMkLst>
        </pc:sldLayoutChg>
        <pc:sldLayoutChg chg="delSp mod">
          <pc:chgData name="Tabita Barsoianu" userId="f1509e46-9b5c-40e4-b019-663595fc9adc" providerId="ADAL" clId="{B03601F4-54C6-4106-8DCB-2C73338AA15B}" dt="2025-06-26T13:11:46.460" v="150" actId="478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Tabita Barsoianu" userId="f1509e46-9b5c-40e4-b019-663595fc9adc" providerId="ADAL" clId="{B03601F4-54C6-4106-8DCB-2C73338AA15B}" dt="2025-06-27T08:32:28.090" v="1084" actId="2696"/>
          <pc:sldLayoutMkLst>
            <pc:docMk/>
            <pc:sldMasterMk cId="0" sldId="2147483648"/>
            <pc:sldLayoutMk cId="0" sldId="2147483664"/>
          </pc:sldLayoutMkLst>
        </pc:sldLayoutChg>
      </pc:sldMasterChg>
    </pc:docChg>
  </pc:docChgLst>
  <pc:docChgLst>
    <pc:chgData name="Tabita Barsoianu" userId="S::tabita.barsoianu@rightclicksol.com::f1509e46-9b5c-40e4-b019-663595fc9adc" providerId="AD" clId="Web-{CE968EAF-F419-DDD2-6DDA-4AC90420B89E}"/>
    <pc:docChg chg="modSld">
      <pc:chgData name="Tabita Barsoianu" userId="S::tabita.barsoianu@rightclicksol.com::f1509e46-9b5c-40e4-b019-663595fc9adc" providerId="AD" clId="Web-{CE968EAF-F419-DDD2-6DDA-4AC90420B89E}" dt="2025-07-18T13:47:38.691" v="46"/>
      <pc:docMkLst>
        <pc:docMk/>
      </pc:docMkLst>
      <pc:sldChg chg="modSp">
        <pc:chgData name="Tabita Barsoianu" userId="S::tabita.barsoianu@rightclicksol.com::f1509e46-9b5c-40e4-b019-663595fc9adc" providerId="AD" clId="Web-{CE968EAF-F419-DDD2-6DDA-4AC90420B89E}" dt="2025-07-18T13:47:38.691" v="46"/>
        <pc:sldMkLst>
          <pc:docMk/>
          <pc:sldMk cId="2520242807" sldId="2147481638"/>
        </pc:sldMkLst>
        <pc:graphicFrameChg chg="mod modGraphic">
          <ac:chgData name="Tabita Barsoianu" userId="S::tabita.barsoianu@rightclicksol.com::f1509e46-9b5c-40e4-b019-663595fc9adc" providerId="AD" clId="Web-{CE968EAF-F419-DDD2-6DDA-4AC90420B89E}" dt="2025-07-18T13:47:38.691" v="46"/>
          <ac:graphicFrameMkLst>
            <pc:docMk/>
            <pc:sldMk cId="2520242807" sldId="2147481638"/>
            <ac:graphicFrameMk id="3" creationId="{AB2114CF-B3F0-B1D7-4D55-681883D3AABC}"/>
          </ac:graphicFrameMkLst>
        </pc:graphicFrameChg>
      </pc:sldChg>
    </pc:docChg>
  </pc:docChgLst>
  <pc:docChgLst>
    <pc:chgData name="Cristina Pene" userId="94d553e2-d8ad-432a-b68c-ada5eb5d2843" providerId="ADAL" clId="{7B7BAD1F-93D7-4947-AF3C-55D451971A49}"/>
    <pc:docChg chg="undo custSel addSld delSld modSld sldOrd delMainMaster">
      <pc:chgData name="Cristina Pene" userId="94d553e2-d8ad-432a-b68c-ada5eb5d2843" providerId="ADAL" clId="{7B7BAD1F-93D7-4947-AF3C-55D451971A49}" dt="2024-01-28T10:51:55.664" v="3309" actId="255"/>
      <pc:docMkLst>
        <pc:docMk/>
      </pc:docMkLst>
      <pc:sldChg chg="add del">
        <pc:chgData name="Cristina Pene" userId="94d553e2-d8ad-432a-b68c-ada5eb5d2843" providerId="ADAL" clId="{7B7BAD1F-93D7-4947-AF3C-55D451971A49}" dt="2024-01-28T09:06:15.108" v="18" actId="2696"/>
        <pc:sldMkLst>
          <pc:docMk/>
          <pc:sldMk cId="1842384993" sldId="439"/>
        </pc:sldMkLst>
      </pc:sldChg>
      <pc:sldChg chg="add del">
        <pc:chgData name="Cristina Pene" userId="94d553e2-d8ad-432a-b68c-ada5eb5d2843" providerId="ADAL" clId="{7B7BAD1F-93D7-4947-AF3C-55D451971A49}" dt="2024-01-28T09:06:21.500" v="20"/>
        <pc:sldMkLst>
          <pc:docMk/>
          <pc:sldMk cId="4005583711" sldId="439"/>
        </pc:sldMkLst>
      </pc:sldChg>
      <pc:sldChg chg="modSp mod">
        <pc:chgData name="Cristina Pene" userId="94d553e2-d8ad-432a-b68c-ada5eb5d2843" providerId="ADAL" clId="{7B7BAD1F-93D7-4947-AF3C-55D451971A49}" dt="2024-01-28T09:07:32.685" v="48" actId="20577"/>
        <pc:sldMkLst>
          <pc:docMk/>
          <pc:sldMk cId="4263242640" sldId="439"/>
        </pc:sldMkLst>
      </pc:sldChg>
      <pc:sldChg chg="add del">
        <pc:chgData name="Cristina Pene" userId="94d553e2-d8ad-432a-b68c-ada5eb5d2843" providerId="ADAL" clId="{7B7BAD1F-93D7-4947-AF3C-55D451971A49}" dt="2024-01-28T09:06:21.500" v="20"/>
        <pc:sldMkLst>
          <pc:docMk/>
          <pc:sldMk cId="286635538" sldId="440"/>
        </pc:sldMkLst>
      </pc:sldChg>
      <pc:sldChg chg="add del">
        <pc:chgData name="Cristina Pene" userId="94d553e2-d8ad-432a-b68c-ada5eb5d2843" providerId="ADAL" clId="{7B7BAD1F-93D7-4947-AF3C-55D451971A49}" dt="2024-01-28T09:06:15.108" v="18" actId="2696"/>
        <pc:sldMkLst>
          <pc:docMk/>
          <pc:sldMk cId="2615976573" sldId="440"/>
        </pc:sldMkLst>
      </pc:sldChg>
      <pc:sldChg chg="modSp mod">
        <pc:chgData name="Cristina Pene" userId="94d553e2-d8ad-432a-b68c-ada5eb5d2843" providerId="ADAL" clId="{7B7BAD1F-93D7-4947-AF3C-55D451971A49}" dt="2024-01-28T09:07:46.303" v="62" actId="20577"/>
        <pc:sldMkLst>
          <pc:docMk/>
          <pc:sldMk cId="3164539393" sldId="440"/>
        </pc:sldMkLst>
      </pc:sldChg>
      <pc:sldChg chg="add del">
        <pc:chgData name="Cristina Pene" userId="94d553e2-d8ad-432a-b68c-ada5eb5d2843" providerId="ADAL" clId="{7B7BAD1F-93D7-4947-AF3C-55D451971A49}" dt="2024-01-28T09:06:15.108" v="18" actId="2696"/>
        <pc:sldMkLst>
          <pc:docMk/>
          <pc:sldMk cId="938645661" sldId="441"/>
        </pc:sldMkLst>
      </pc:sldChg>
      <pc:sldChg chg="modSp mod">
        <pc:chgData name="Cristina Pene" userId="94d553e2-d8ad-432a-b68c-ada5eb5d2843" providerId="ADAL" clId="{7B7BAD1F-93D7-4947-AF3C-55D451971A49}" dt="2024-01-28T09:07:14.293" v="34" actId="20577"/>
        <pc:sldMkLst>
          <pc:docMk/>
          <pc:sldMk cId="3538804359" sldId="441"/>
        </pc:sldMkLst>
      </pc:sldChg>
      <pc:sldChg chg="add del">
        <pc:chgData name="Cristina Pene" userId="94d553e2-d8ad-432a-b68c-ada5eb5d2843" providerId="ADAL" clId="{7B7BAD1F-93D7-4947-AF3C-55D451971A49}" dt="2024-01-28T09:06:21.500" v="20"/>
        <pc:sldMkLst>
          <pc:docMk/>
          <pc:sldMk cId="4110548838" sldId="441"/>
        </pc:sldMkLst>
      </pc:sldChg>
      <pc:sldChg chg="modSp mod">
        <pc:chgData name="Cristina Pene" userId="94d553e2-d8ad-432a-b68c-ada5eb5d2843" providerId="ADAL" clId="{7B7BAD1F-93D7-4947-AF3C-55D451971A49}" dt="2024-01-28T09:08:00.352" v="63" actId="1076"/>
        <pc:sldMkLst>
          <pc:docMk/>
          <pc:sldMk cId="2015188181" sldId="442"/>
        </pc:sldMkLst>
      </pc:sldChg>
      <pc:sldChg chg="add del">
        <pc:chgData name="Cristina Pene" userId="94d553e2-d8ad-432a-b68c-ada5eb5d2843" providerId="ADAL" clId="{7B7BAD1F-93D7-4947-AF3C-55D451971A49}" dt="2024-01-28T09:06:15.108" v="18" actId="2696"/>
        <pc:sldMkLst>
          <pc:docMk/>
          <pc:sldMk cId="3485992533" sldId="442"/>
        </pc:sldMkLst>
      </pc:sldChg>
      <pc:sldChg chg="add del">
        <pc:chgData name="Cristina Pene" userId="94d553e2-d8ad-432a-b68c-ada5eb5d2843" providerId="ADAL" clId="{7B7BAD1F-93D7-4947-AF3C-55D451971A49}" dt="2024-01-28T09:06:21.500" v="20"/>
        <pc:sldMkLst>
          <pc:docMk/>
          <pc:sldMk cId="4226490965" sldId="442"/>
        </pc:sldMkLst>
      </pc:sldChg>
      <pc:sldChg chg="del">
        <pc:chgData name="Cristina Pene" userId="94d553e2-d8ad-432a-b68c-ada5eb5d2843" providerId="ADAL" clId="{7B7BAD1F-93D7-4947-AF3C-55D451971A49}" dt="2024-01-28T09:06:15.108" v="18" actId="2696"/>
        <pc:sldMkLst>
          <pc:docMk/>
          <pc:sldMk cId="2782937863" sldId="4013"/>
        </pc:sldMkLst>
      </pc:sldChg>
      <pc:sldChg chg="add del">
        <pc:chgData name="Cristina Pene" userId="94d553e2-d8ad-432a-b68c-ada5eb5d2843" providerId="ADAL" clId="{7B7BAD1F-93D7-4947-AF3C-55D451971A49}" dt="2024-01-28T09:06:21.500" v="20"/>
        <pc:sldMkLst>
          <pc:docMk/>
          <pc:sldMk cId="3038644148" sldId="4013"/>
        </pc:sldMkLst>
      </pc:sldChg>
      <pc:sldChg chg="modSp mod">
        <pc:chgData name="Cristina Pene" userId="94d553e2-d8ad-432a-b68c-ada5eb5d2843" providerId="ADAL" clId="{7B7BAD1F-93D7-4947-AF3C-55D451971A49}" dt="2024-01-28T10:48:55.475" v="3278" actId="20578"/>
        <pc:sldMkLst>
          <pc:docMk/>
          <pc:sldMk cId="3577305553" sldId="4014"/>
        </pc:sldMkLst>
      </pc:sldChg>
      <pc:sldChg chg="modSp mod">
        <pc:chgData name="Cristina Pene" userId="94d553e2-d8ad-432a-b68c-ada5eb5d2843" providerId="ADAL" clId="{7B7BAD1F-93D7-4947-AF3C-55D451971A49}" dt="2024-01-28T10:18:47.176" v="2523" actId="20577"/>
        <pc:sldMkLst>
          <pc:docMk/>
          <pc:sldMk cId="1083871176" sldId="4018"/>
        </pc:sldMkLst>
      </pc:sldChg>
      <pc:sldChg chg="modSp mod">
        <pc:chgData name="Cristina Pene" userId="94d553e2-d8ad-432a-b68c-ada5eb5d2843" providerId="ADAL" clId="{7B7BAD1F-93D7-4947-AF3C-55D451971A49}" dt="2024-01-28T10:29:11.667" v="3056" actId="108"/>
        <pc:sldMkLst>
          <pc:docMk/>
          <pc:sldMk cId="4110025256" sldId="4019"/>
        </pc:sldMkLst>
      </pc:sldChg>
      <pc:sldChg chg="modSp mod">
        <pc:chgData name="Cristina Pene" userId="94d553e2-d8ad-432a-b68c-ada5eb5d2843" providerId="ADAL" clId="{7B7BAD1F-93D7-4947-AF3C-55D451971A49}" dt="2024-01-28T10:29:07.300" v="3055" actId="108"/>
        <pc:sldMkLst>
          <pc:docMk/>
          <pc:sldMk cId="815693733" sldId="4020"/>
        </pc:sldMkLst>
      </pc:sldChg>
      <pc:sldChg chg="modSp mod">
        <pc:chgData name="Cristina Pene" userId="94d553e2-d8ad-432a-b68c-ada5eb5d2843" providerId="ADAL" clId="{7B7BAD1F-93D7-4947-AF3C-55D451971A49}" dt="2024-01-28T10:29:16.792" v="3057" actId="108"/>
        <pc:sldMkLst>
          <pc:docMk/>
          <pc:sldMk cId="1754969982" sldId="4021"/>
        </pc:sldMkLst>
      </pc:sldChg>
      <pc:sldChg chg="modSp mod">
        <pc:chgData name="Cristina Pene" userId="94d553e2-d8ad-432a-b68c-ada5eb5d2843" providerId="ADAL" clId="{7B7BAD1F-93D7-4947-AF3C-55D451971A49}" dt="2024-01-28T10:29:30.703" v="3060" actId="108"/>
        <pc:sldMkLst>
          <pc:docMk/>
          <pc:sldMk cId="3832141457" sldId="4022"/>
        </pc:sldMkLst>
      </pc:sldChg>
      <pc:sldChg chg="modSp mod">
        <pc:chgData name="Cristina Pene" userId="94d553e2-d8ad-432a-b68c-ada5eb5d2843" providerId="ADAL" clId="{7B7BAD1F-93D7-4947-AF3C-55D451971A49}" dt="2024-01-28T10:29:26.183" v="3059" actId="108"/>
        <pc:sldMkLst>
          <pc:docMk/>
          <pc:sldMk cId="634517644" sldId="4023"/>
        </pc:sldMkLst>
      </pc:sldChg>
      <pc:sldChg chg="modSp mod">
        <pc:chgData name="Cristina Pene" userId="94d553e2-d8ad-432a-b68c-ada5eb5d2843" providerId="ADAL" clId="{7B7BAD1F-93D7-4947-AF3C-55D451971A49}" dt="2024-01-28T10:18:32.356" v="2500" actId="20577"/>
        <pc:sldMkLst>
          <pc:docMk/>
          <pc:sldMk cId="2158513912" sldId="4024"/>
        </pc:sldMkLst>
      </pc:sldChg>
      <pc:sldChg chg="modSp mod">
        <pc:chgData name="Cristina Pene" userId="94d553e2-d8ad-432a-b68c-ada5eb5d2843" providerId="ADAL" clId="{7B7BAD1F-93D7-4947-AF3C-55D451971A49}" dt="2024-01-28T10:51:55.664" v="3309" actId="255"/>
        <pc:sldMkLst>
          <pc:docMk/>
          <pc:sldMk cId="780995913" sldId="4038"/>
        </pc:sldMkLst>
      </pc:sldChg>
      <pc:sldChg chg="addSp modSp mod">
        <pc:chgData name="Cristina Pene" userId="94d553e2-d8ad-432a-b68c-ada5eb5d2843" providerId="ADAL" clId="{7B7BAD1F-93D7-4947-AF3C-55D451971A49}" dt="2024-01-28T10:38:20.964" v="3146" actId="207"/>
        <pc:sldMkLst>
          <pc:docMk/>
          <pc:sldMk cId="3741192344" sldId="4039"/>
        </pc:sldMkLst>
      </pc:sldChg>
      <pc:sldChg chg="addSp modSp mod">
        <pc:chgData name="Cristina Pene" userId="94d553e2-d8ad-432a-b68c-ada5eb5d2843" providerId="ADAL" clId="{7B7BAD1F-93D7-4947-AF3C-55D451971A49}" dt="2024-01-28T10:14:02.949" v="2476" actId="20577"/>
        <pc:sldMkLst>
          <pc:docMk/>
          <pc:sldMk cId="2500745667" sldId="4040"/>
        </pc:sldMkLst>
      </pc:sldChg>
      <pc:sldChg chg="modSp mod">
        <pc:chgData name="Cristina Pene" userId="94d553e2-d8ad-432a-b68c-ada5eb5d2843" providerId="ADAL" clId="{7B7BAD1F-93D7-4947-AF3C-55D451971A49}" dt="2024-01-28T10:13:03.921" v="2449" actId="14100"/>
        <pc:sldMkLst>
          <pc:docMk/>
          <pc:sldMk cId="2391820347" sldId="4041"/>
        </pc:sldMkLst>
      </pc:sldChg>
      <pc:sldChg chg="modSp add del mod">
        <pc:chgData name="Cristina Pene" userId="94d553e2-d8ad-432a-b68c-ada5eb5d2843" providerId="ADAL" clId="{7B7BAD1F-93D7-4947-AF3C-55D451971A49}" dt="2024-01-28T09:06:15.108" v="18" actId="2696"/>
        <pc:sldMkLst>
          <pc:docMk/>
          <pc:sldMk cId="2218636252" sldId="4042"/>
        </pc:sldMkLst>
      </pc:sldChg>
      <pc:sldChg chg="add del">
        <pc:chgData name="Cristina Pene" userId="94d553e2-d8ad-432a-b68c-ada5eb5d2843" providerId="ADAL" clId="{7B7BAD1F-93D7-4947-AF3C-55D451971A49}" dt="2024-01-28T09:06:21.500" v="20"/>
        <pc:sldMkLst>
          <pc:docMk/>
          <pc:sldMk cId="2994310111" sldId="4042"/>
        </pc:sldMkLst>
      </pc:sldChg>
      <pc:sldChg chg="add del">
        <pc:chgData name="Cristina Pene" userId="94d553e2-d8ad-432a-b68c-ada5eb5d2843" providerId="ADAL" clId="{7B7BAD1F-93D7-4947-AF3C-55D451971A49}" dt="2024-01-28T08:58:54.363" v="1"/>
        <pc:sldMkLst>
          <pc:docMk/>
          <pc:sldMk cId="3822944808" sldId="4042"/>
        </pc:sldMkLst>
      </pc:sldChg>
      <pc:sldChg chg="add del">
        <pc:chgData name="Cristina Pene" userId="94d553e2-d8ad-432a-b68c-ada5eb5d2843" providerId="ADAL" clId="{7B7BAD1F-93D7-4947-AF3C-55D451971A49}" dt="2024-01-28T09:06:15.108" v="18" actId="2696"/>
        <pc:sldMkLst>
          <pc:docMk/>
          <pc:sldMk cId="1096345889" sldId="4043"/>
        </pc:sldMkLst>
      </pc:sldChg>
      <pc:sldChg chg="add del">
        <pc:chgData name="Cristina Pene" userId="94d553e2-d8ad-432a-b68c-ada5eb5d2843" providerId="ADAL" clId="{7B7BAD1F-93D7-4947-AF3C-55D451971A49}" dt="2024-01-28T09:06:21.500" v="20"/>
        <pc:sldMkLst>
          <pc:docMk/>
          <pc:sldMk cId="3086841305" sldId="4043"/>
        </pc:sldMkLst>
      </pc:sldChg>
      <pc:sldChg chg="delSp modSp add mod ord">
        <pc:chgData name="Cristina Pene" userId="94d553e2-d8ad-432a-b68c-ada5eb5d2843" providerId="ADAL" clId="{7B7BAD1F-93D7-4947-AF3C-55D451971A49}" dt="2024-01-28T09:10:24.451" v="220"/>
        <pc:sldMkLst>
          <pc:docMk/>
          <pc:sldMk cId="1997375779" sldId="4044"/>
        </pc:sldMkLst>
      </pc:sldChg>
      <pc:sldChg chg="modSp add mod">
        <pc:chgData name="Cristina Pene" userId="94d553e2-d8ad-432a-b68c-ada5eb5d2843" providerId="ADAL" clId="{7B7BAD1F-93D7-4947-AF3C-55D451971A49}" dt="2024-01-28T10:02:18.804" v="2166" actId="1076"/>
        <pc:sldMkLst>
          <pc:docMk/>
          <pc:sldMk cId="3331468751" sldId="4045"/>
        </pc:sldMkLst>
      </pc:sldChg>
      <pc:sldChg chg="modSp add mod">
        <pc:chgData name="Cristina Pene" userId="94d553e2-d8ad-432a-b68c-ada5eb5d2843" providerId="ADAL" clId="{7B7BAD1F-93D7-4947-AF3C-55D451971A49}" dt="2024-01-28T10:39:08.412" v="3147" actId="552"/>
        <pc:sldMkLst>
          <pc:docMk/>
          <pc:sldMk cId="1506296868" sldId="4046"/>
        </pc:sldMkLst>
      </pc:sldChg>
      <pc:sldChg chg="add del">
        <pc:chgData name="Cristina Pene" userId="94d553e2-d8ad-432a-b68c-ada5eb5d2843" providerId="ADAL" clId="{7B7BAD1F-93D7-4947-AF3C-55D451971A49}" dt="2024-01-28T10:40:22.182" v="3180"/>
        <pc:sldMkLst>
          <pc:docMk/>
          <pc:sldMk cId="1003117438" sldId="4047"/>
        </pc:sldMkLst>
      </pc:sldChg>
      <pc:sldChg chg="modSp add del mod">
        <pc:chgData name="Cristina Pene" userId="94d553e2-d8ad-432a-b68c-ada5eb5d2843" providerId="ADAL" clId="{7B7BAD1F-93D7-4947-AF3C-55D451971A49}" dt="2024-01-28T10:40:10.580" v="3178" actId="2696"/>
        <pc:sldMkLst>
          <pc:docMk/>
          <pc:sldMk cId="2714540054" sldId="4047"/>
        </pc:sldMkLst>
      </pc:sldChg>
      <pc:sldChg chg="add del">
        <pc:chgData name="Cristina Pene" userId="94d553e2-d8ad-432a-b68c-ada5eb5d2843" providerId="ADAL" clId="{7B7BAD1F-93D7-4947-AF3C-55D451971A49}" dt="2024-01-28T10:40:10.580" v="3178" actId="2696"/>
        <pc:sldMkLst>
          <pc:docMk/>
          <pc:sldMk cId="726588018" sldId="4048"/>
        </pc:sldMkLst>
      </pc:sldChg>
      <pc:sldChg chg="add del">
        <pc:chgData name="Cristina Pene" userId="94d553e2-d8ad-432a-b68c-ada5eb5d2843" providerId="ADAL" clId="{7B7BAD1F-93D7-4947-AF3C-55D451971A49}" dt="2024-01-28T10:40:22.182" v="3180"/>
        <pc:sldMkLst>
          <pc:docMk/>
          <pc:sldMk cId="2040327563" sldId="4048"/>
        </pc:sldMkLst>
      </pc:sldChg>
      <pc:sldChg chg="add del">
        <pc:chgData name="Cristina Pene" userId="94d553e2-d8ad-432a-b68c-ada5eb5d2843" providerId="ADAL" clId="{7B7BAD1F-93D7-4947-AF3C-55D451971A49}" dt="2024-01-28T10:40:10.580" v="3178" actId="2696"/>
        <pc:sldMkLst>
          <pc:docMk/>
          <pc:sldMk cId="850584939" sldId="4049"/>
        </pc:sldMkLst>
      </pc:sldChg>
      <pc:sldChg chg="add del">
        <pc:chgData name="Cristina Pene" userId="94d553e2-d8ad-432a-b68c-ada5eb5d2843" providerId="ADAL" clId="{7B7BAD1F-93D7-4947-AF3C-55D451971A49}" dt="2024-01-28T10:40:22.182" v="3180"/>
        <pc:sldMkLst>
          <pc:docMk/>
          <pc:sldMk cId="3358609123" sldId="4049"/>
        </pc:sldMkLst>
      </pc:sldChg>
      <pc:sldChg chg="modSp mod">
        <pc:chgData name="Cristina Pene" userId="94d553e2-d8ad-432a-b68c-ada5eb5d2843" providerId="ADAL" clId="{7B7BAD1F-93D7-4947-AF3C-55D451971A49}" dt="2024-01-28T10:40:50.897" v="3199" actId="20577"/>
        <pc:sldMkLst>
          <pc:docMk/>
          <pc:sldMk cId="455030586" sldId="4050"/>
        </pc:sldMkLst>
      </pc:sldChg>
      <pc:sldChg chg="modSp add mod">
        <pc:chgData name="Cristina Pene" userId="94d553e2-d8ad-432a-b68c-ada5eb5d2843" providerId="ADAL" clId="{7B7BAD1F-93D7-4947-AF3C-55D451971A49}" dt="2024-01-28T10:41:38.322" v="3219" actId="6549"/>
        <pc:sldMkLst>
          <pc:docMk/>
          <pc:sldMk cId="3896486154" sldId="4053"/>
        </pc:sldMkLst>
      </pc:sldChg>
      <pc:sldChg chg="add">
        <pc:chgData name="Cristina Pene" userId="94d553e2-d8ad-432a-b68c-ada5eb5d2843" providerId="ADAL" clId="{7B7BAD1F-93D7-4947-AF3C-55D451971A49}" dt="2024-01-28T10:41:19.339" v="3200"/>
        <pc:sldMkLst>
          <pc:docMk/>
          <pc:sldMk cId="977707051" sldId="4054"/>
        </pc:sldMkLst>
      </pc:sldChg>
      <pc:sldChg chg="add">
        <pc:chgData name="Cristina Pene" userId="94d553e2-d8ad-432a-b68c-ada5eb5d2843" providerId="ADAL" clId="{7B7BAD1F-93D7-4947-AF3C-55D451971A49}" dt="2024-01-28T10:41:19.339" v="3200"/>
        <pc:sldMkLst>
          <pc:docMk/>
          <pc:sldMk cId="1547521859" sldId="4055"/>
        </pc:sldMkLst>
      </pc:sldChg>
      <pc:sldMasterChg chg="del delSldLayout">
        <pc:chgData name="Cristina Pene" userId="94d553e2-d8ad-432a-b68c-ada5eb5d2843" providerId="ADAL" clId="{7B7BAD1F-93D7-4947-AF3C-55D451971A49}" dt="2024-01-28T09:06:15.108" v="18" actId="2696"/>
        <pc:sldMasterMkLst>
          <pc:docMk/>
          <pc:sldMasterMk cId="450239962" sldId="2147483667"/>
        </pc:sldMasterMkLst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937422448" sldId="2147483668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3182523689" sldId="2147483669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3711644028" sldId="2147483670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3378296764" sldId="2147483671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968597109" sldId="2147483672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410192707" sldId="2147483673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3226171360" sldId="2147483674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85111376" sldId="2147483675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658243331" sldId="2147483676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597796302" sldId="2147483677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874773913" sldId="2147483678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841039131" sldId="2147483679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4205023885" sldId="2147483680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3079235776" sldId="2147483681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2032651077" sldId="2147483682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6536137" sldId="2147483683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3658800045" sldId="2147483684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820644396" sldId="2147483685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517736213" sldId="2147483686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2709283387" sldId="2147483687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3600415283" sldId="2147483688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1595211455" sldId="2147483689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3876681806" sldId="2147483690"/>
          </pc:sldLayoutMkLst>
        </pc:sldLayoutChg>
        <pc:sldLayoutChg chg="del">
          <pc:chgData name="Cristina Pene" userId="94d553e2-d8ad-432a-b68c-ada5eb5d2843" providerId="ADAL" clId="{7B7BAD1F-93D7-4947-AF3C-55D451971A49}" dt="2024-01-28T09:06:15.108" v="18" actId="2696"/>
          <pc:sldLayoutMkLst>
            <pc:docMk/>
            <pc:sldMasterMk cId="450239962" sldId="2147483667"/>
            <pc:sldLayoutMk cId="2096592645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1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5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5F864-9C8D-AE3C-8A30-21CEFA685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CBEA3B-35D3-08A8-DF11-08AA80878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00579-5FFC-FF39-3B09-9FDC9D4E1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6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453E8-6DD9-2818-F7A0-73F3CAE89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D87DB-022B-3E3B-4537-E78CCED40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5406F-E149-8D91-3E89-7D0E97E91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48;p6"/>
          <p:cNvSpPr/>
          <p:nvPr/>
        </p:nvSpPr>
        <p:spPr>
          <a:xfrm>
            <a:off x="-2" y="0"/>
            <a:ext cx="12188265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40784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Google Shape;49;p6"/>
          <p:cNvSpPr/>
          <p:nvPr/>
        </p:nvSpPr>
        <p:spPr>
          <a:xfrm rot="10800000">
            <a:off x="-1" y="-2"/>
            <a:ext cx="12192002" cy="324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21057" y="2"/>
                </a:moveTo>
                <a:cubicBezTo>
                  <a:pt x="21269" y="7"/>
                  <a:pt x="21451" y="24"/>
                  <a:pt x="21596" y="44"/>
                </a:cubicBezTo>
                <a:lnTo>
                  <a:pt x="21600" y="45"/>
                </a:lnTo>
                <a:lnTo>
                  <a:pt x="21600" y="21559"/>
                </a:lnTo>
                <a:lnTo>
                  <a:pt x="0" y="21559"/>
                </a:lnTo>
                <a:lnTo>
                  <a:pt x="0" y="16703"/>
                </a:lnTo>
                <a:lnTo>
                  <a:pt x="36" y="16644"/>
                </a:lnTo>
                <a:cubicBezTo>
                  <a:pt x="1938" y="13819"/>
                  <a:pt x="4151" y="14268"/>
                  <a:pt x="5518" y="16116"/>
                </a:cubicBezTo>
                <a:cubicBezTo>
                  <a:pt x="9424" y="21387"/>
                  <a:pt x="11116" y="15813"/>
                  <a:pt x="13746" y="7168"/>
                </a:cubicBezTo>
                <a:cubicBezTo>
                  <a:pt x="15718" y="684"/>
                  <a:pt x="19360" y="-41"/>
                  <a:pt x="21057" y="2"/>
                </a:cubicBezTo>
                <a:close/>
              </a:path>
            </a:pathLst>
          </a:custGeom>
          <a:solidFill>
            <a:srgbClr val="E8973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4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413;p40"/>
          <p:cNvSpPr/>
          <p:nvPr/>
        </p:nvSpPr>
        <p:spPr>
          <a:xfrm>
            <a:off x="7335078" y="208721"/>
            <a:ext cx="4531159" cy="6380921"/>
          </a:xfrm>
          <a:prstGeom prst="roundRect">
            <a:avLst>
              <a:gd name="adj" fmla="val 1158"/>
            </a:avLst>
          </a:prstGeom>
          <a:solidFill>
            <a:srgbClr val="FFFFFF"/>
          </a:solidFill>
          <a:ln w="12700">
            <a:miter lim="400000"/>
          </a:ln>
          <a:effectLst>
            <a:outerShdw blurRad="736600" dist="38100" dir="5400000" rotWithShape="0">
              <a:srgbClr val="000000">
                <a:alpha val="3372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4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68431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415;p41"/>
          <p:cNvSpPr/>
          <p:nvPr/>
        </p:nvSpPr>
        <p:spPr>
          <a:xfrm rot="5400000">
            <a:off x="-1054135" y="1054130"/>
            <a:ext cx="6858006" cy="4749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21057" y="2"/>
                </a:moveTo>
                <a:cubicBezTo>
                  <a:pt x="21269" y="7"/>
                  <a:pt x="21451" y="24"/>
                  <a:pt x="21596" y="44"/>
                </a:cubicBezTo>
                <a:lnTo>
                  <a:pt x="21600" y="45"/>
                </a:lnTo>
                <a:lnTo>
                  <a:pt x="21600" y="21559"/>
                </a:lnTo>
                <a:lnTo>
                  <a:pt x="0" y="21559"/>
                </a:lnTo>
                <a:lnTo>
                  <a:pt x="0" y="16703"/>
                </a:lnTo>
                <a:lnTo>
                  <a:pt x="36" y="16644"/>
                </a:lnTo>
                <a:cubicBezTo>
                  <a:pt x="1938" y="13819"/>
                  <a:pt x="4151" y="14268"/>
                  <a:pt x="5518" y="16116"/>
                </a:cubicBezTo>
                <a:cubicBezTo>
                  <a:pt x="9424" y="21387"/>
                  <a:pt x="11116" y="15813"/>
                  <a:pt x="13746" y="7168"/>
                </a:cubicBezTo>
                <a:cubicBezTo>
                  <a:pt x="15718" y="684"/>
                  <a:pt x="19360" y="-41"/>
                  <a:pt x="21057" y="2"/>
                </a:cubicBezTo>
                <a:close/>
              </a:path>
            </a:pathLst>
          </a:custGeom>
          <a:solidFill>
            <a:srgbClr val="66BB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" name="Google Shape;416;p41"/>
          <p:cNvSpPr/>
          <p:nvPr/>
        </p:nvSpPr>
        <p:spPr>
          <a:xfrm rot="16200000">
            <a:off x="-1571217" y="1571212"/>
            <a:ext cx="6858005" cy="3715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0" y="0"/>
                </a:moveTo>
                <a:lnTo>
                  <a:pt x="21600" y="0"/>
                </a:lnTo>
                <a:lnTo>
                  <a:pt x="21600" y="4856"/>
                </a:lnTo>
                <a:lnTo>
                  <a:pt x="21564" y="4915"/>
                </a:lnTo>
                <a:cubicBezTo>
                  <a:pt x="19662" y="7740"/>
                  <a:pt x="17449" y="7291"/>
                  <a:pt x="16082" y="5443"/>
                </a:cubicBezTo>
                <a:cubicBezTo>
                  <a:pt x="12176" y="172"/>
                  <a:pt x="10484" y="5746"/>
                  <a:pt x="7854" y="14391"/>
                </a:cubicBezTo>
                <a:cubicBezTo>
                  <a:pt x="5882" y="20875"/>
                  <a:pt x="2240" y="21600"/>
                  <a:pt x="543" y="21557"/>
                </a:cubicBezTo>
                <a:cubicBezTo>
                  <a:pt x="331" y="21552"/>
                  <a:pt x="149" y="21535"/>
                  <a:pt x="4" y="21515"/>
                </a:cubicBezTo>
                <a:lnTo>
                  <a:pt x="0" y="21514"/>
                </a:lnTo>
                <a:close/>
              </a:path>
            </a:pathLst>
          </a:custGeom>
          <a:solidFill>
            <a:srgbClr val="36679B"/>
          </a:solidFill>
          <a:ln w="12700">
            <a:miter lim="400000"/>
          </a:ln>
          <a:effectLst>
            <a:outerShdw blurRad="419100" dist="292100" dir="2700000" rotWithShape="0">
              <a:srgbClr val="000000">
                <a:alpha val="9236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6" name="Google Shape;417;p41"/>
          <p:cNvGrpSpPr/>
          <p:nvPr/>
        </p:nvGrpSpPr>
        <p:grpSpPr>
          <a:xfrm>
            <a:off x="9269347" y="-4"/>
            <a:ext cx="4749739" cy="6858006"/>
            <a:chOff x="63" y="0"/>
            <a:chExt cx="4749737" cy="6858005"/>
          </a:xfrm>
        </p:grpSpPr>
        <p:sp>
          <p:nvSpPr>
            <p:cNvPr id="194" name="Google Shape;418;p41"/>
            <p:cNvSpPr/>
            <p:nvPr/>
          </p:nvSpPr>
          <p:spPr>
            <a:xfrm rot="16200000">
              <a:off x="-1054070" y="1054132"/>
              <a:ext cx="6858006" cy="474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21057" y="2"/>
                  </a:moveTo>
                  <a:cubicBezTo>
                    <a:pt x="21269" y="7"/>
                    <a:pt x="21451" y="24"/>
                    <a:pt x="21596" y="44"/>
                  </a:cubicBezTo>
                  <a:lnTo>
                    <a:pt x="21600" y="45"/>
                  </a:lnTo>
                  <a:lnTo>
                    <a:pt x="21600" y="21559"/>
                  </a:lnTo>
                  <a:lnTo>
                    <a:pt x="0" y="21559"/>
                  </a:lnTo>
                  <a:lnTo>
                    <a:pt x="0" y="16703"/>
                  </a:lnTo>
                  <a:lnTo>
                    <a:pt x="36" y="16644"/>
                  </a:lnTo>
                  <a:cubicBezTo>
                    <a:pt x="1938" y="13819"/>
                    <a:pt x="4151" y="14268"/>
                    <a:pt x="5518" y="16116"/>
                  </a:cubicBezTo>
                  <a:cubicBezTo>
                    <a:pt x="9424" y="21387"/>
                    <a:pt x="11116" y="15813"/>
                    <a:pt x="13746" y="7168"/>
                  </a:cubicBezTo>
                  <a:cubicBezTo>
                    <a:pt x="15718" y="684"/>
                    <a:pt x="19360" y="-41"/>
                    <a:pt x="21057" y="2"/>
                  </a:cubicBezTo>
                  <a:close/>
                </a:path>
              </a:pathLst>
            </a:custGeom>
            <a:solidFill>
              <a:srgbClr val="E8B57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Google Shape;419;p41"/>
            <p:cNvSpPr/>
            <p:nvPr/>
          </p:nvSpPr>
          <p:spPr>
            <a:xfrm rot="5400000">
              <a:off x="-536987" y="1571217"/>
              <a:ext cx="6858006" cy="371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4856"/>
                  </a:lnTo>
                  <a:lnTo>
                    <a:pt x="21564" y="4915"/>
                  </a:lnTo>
                  <a:cubicBezTo>
                    <a:pt x="19662" y="7740"/>
                    <a:pt x="17449" y="7291"/>
                    <a:pt x="16082" y="5443"/>
                  </a:cubicBezTo>
                  <a:cubicBezTo>
                    <a:pt x="12176" y="172"/>
                    <a:pt x="10484" y="5746"/>
                    <a:pt x="7854" y="14391"/>
                  </a:cubicBezTo>
                  <a:cubicBezTo>
                    <a:pt x="5882" y="20875"/>
                    <a:pt x="2240" y="21600"/>
                    <a:pt x="543" y="21557"/>
                  </a:cubicBezTo>
                  <a:cubicBezTo>
                    <a:pt x="331" y="21552"/>
                    <a:pt x="149" y="21535"/>
                    <a:pt x="4" y="21515"/>
                  </a:cubicBezTo>
                  <a:lnTo>
                    <a:pt x="0" y="21514"/>
                  </a:lnTo>
                  <a:close/>
                </a:path>
              </a:pathLst>
            </a:custGeom>
            <a:solidFill>
              <a:srgbClr val="E8973E"/>
            </a:solidFill>
            <a:ln w="12700" cap="flat">
              <a:noFill/>
              <a:miter lim="400000"/>
            </a:ln>
            <a:effectLst>
              <a:outerShdw blurRad="419100" dist="292100" dir="8100000" rotWithShape="0">
                <a:srgbClr val="000000">
                  <a:alpha val="1942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7" name="Google Shape;15;p2"/>
          <p:cNvSpPr/>
          <p:nvPr/>
        </p:nvSpPr>
        <p:spPr>
          <a:xfrm>
            <a:off x="2374868" y="2918215"/>
            <a:ext cx="2659725" cy="265302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584200" dist="269216" dir="2700000" rotWithShape="0">
              <a:srgbClr val="000000">
                <a:alpha val="1637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7110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6988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589272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29;p4"/>
          <p:cNvSpPr/>
          <p:nvPr/>
        </p:nvSpPr>
        <p:spPr>
          <a:xfrm>
            <a:off x="1" y="11830"/>
            <a:ext cx="6004276" cy="6857994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40784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" name="Google Shape;30;p4"/>
          <p:cNvSpPr/>
          <p:nvPr/>
        </p:nvSpPr>
        <p:spPr>
          <a:xfrm flipH="1">
            <a:off x="5744903" y="6"/>
            <a:ext cx="6927310" cy="6857994"/>
          </a:xfrm>
          <a:prstGeom prst="rect">
            <a:avLst/>
          </a:prstGeom>
          <a:solidFill>
            <a:srgbClr val="366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Google Shape;31;p4"/>
          <p:cNvSpPr/>
          <p:nvPr/>
        </p:nvSpPr>
        <p:spPr>
          <a:xfrm rot="5400000">
            <a:off x="5735265" y="509420"/>
            <a:ext cx="5882088" cy="5862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57" y="0"/>
                </a:moveTo>
                <a:lnTo>
                  <a:pt x="20343" y="0"/>
                </a:lnTo>
                <a:cubicBezTo>
                  <a:pt x="21037" y="0"/>
                  <a:pt x="21600" y="488"/>
                  <a:pt x="21600" y="109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1090"/>
                </a:lnTo>
                <a:cubicBezTo>
                  <a:pt x="0" y="488"/>
                  <a:pt x="563" y="0"/>
                  <a:pt x="1257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419100" dist="292100" dir="2700000" rotWithShape="0">
              <a:srgbClr val="000000">
                <a:alpha val="23613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" name="Google Shape;22;p3"/>
          <p:cNvSpPr/>
          <p:nvPr userDrawn="1"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2" name="Imagen" descr="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6046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48;p6"/>
          <p:cNvSpPr/>
          <p:nvPr/>
        </p:nvSpPr>
        <p:spPr>
          <a:xfrm>
            <a:off x="-2" y="0"/>
            <a:ext cx="12188265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40784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Google Shape;49;p6"/>
          <p:cNvSpPr/>
          <p:nvPr/>
        </p:nvSpPr>
        <p:spPr>
          <a:xfrm rot="10800000">
            <a:off x="-1" y="-2"/>
            <a:ext cx="12192002" cy="324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21057" y="2"/>
                </a:moveTo>
                <a:cubicBezTo>
                  <a:pt x="21269" y="7"/>
                  <a:pt x="21451" y="24"/>
                  <a:pt x="21596" y="44"/>
                </a:cubicBezTo>
                <a:lnTo>
                  <a:pt x="21600" y="45"/>
                </a:lnTo>
                <a:lnTo>
                  <a:pt x="21600" y="21559"/>
                </a:lnTo>
                <a:lnTo>
                  <a:pt x="0" y="21559"/>
                </a:lnTo>
                <a:lnTo>
                  <a:pt x="0" y="16703"/>
                </a:lnTo>
                <a:lnTo>
                  <a:pt x="36" y="16644"/>
                </a:lnTo>
                <a:cubicBezTo>
                  <a:pt x="1938" y="13819"/>
                  <a:pt x="4151" y="14268"/>
                  <a:pt x="5518" y="16116"/>
                </a:cubicBezTo>
                <a:cubicBezTo>
                  <a:pt x="9424" y="21387"/>
                  <a:pt x="11116" y="15813"/>
                  <a:pt x="13746" y="7168"/>
                </a:cubicBezTo>
                <a:cubicBezTo>
                  <a:pt x="15718" y="684"/>
                  <a:pt x="19360" y="-41"/>
                  <a:pt x="21057" y="2"/>
                </a:cubicBezTo>
                <a:close/>
              </a:path>
            </a:pathLst>
          </a:custGeom>
          <a:solidFill>
            <a:srgbClr val="E8973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4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68006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22;p3"/>
          <p:cNvSpPr/>
          <p:nvPr/>
        </p:nvSpPr>
        <p:spPr>
          <a:xfrm flipH="1">
            <a:off x="426507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204" y="6411976"/>
            <a:ext cx="1739033" cy="29545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5966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22;p3"/>
          <p:cNvSpPr/>
          <p:nvPr/>
        </p:nvSpPr>
        <p:spPr>
          <a:xfrm flipH="1">
            <a:off x="426507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46269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7;p3"/>
          <p:cNvSpPr/>
          <p:nvPr/>
        </p:nvSpPr>
        <p:spPr>
          <a:xfrm>
            <a:off x="-2" y="-126625"/>
            <a:ext cx="12188265" cy="711125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40784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4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Google Shape;288;p29"/>
          <p:cNvSpPr/>
          <p:nvPr/>
        </p:nvSpPr>
        <p:spPr>
          <a:xfrm>
            <a:off x="-10457" y="3449385"/>
            <a:ext cx="13406270" cy="3570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21057" y="2"/>
                </a:moveTo>
                <a:cubicBezTo>
                  <a:pt x="21269" y="7"/>
                  <a:pt x="21451" y="24"/>
                  <a:pt x="21596" y="44"/>
                </a:cubicBezTo>
                <a:lnTo>
                  <a:pt x="21600" y="45"/>
                </a:lnTo>
                <a:lnTo>
                  <a:pt x="21600" y="21559"/>
                </a:lnTo>
                <a:lnTo>
                  <a:pt x="0" y="21559"/>
                </a:lnTo>
                <a:lnTo>
                  <a:pt x="0" y="16703"/>
                </a:lnTo>
                <a:lnTo>
                  <a:pt x="36" y="16644"/>
                </a:lnTo>
                <a:cubicBezTo>
                  <a:pt x="1938" y="13819"/>
                  <a:pt x="4151" y="14268"/>
                  <a:pt x="5518" y="16116"/>
                </a:cubicBezTo>
                <a:cubicBezTo>
                  <a:pt x="9424" y="21387"/>
                  <a:pt x="11116" y="15813"/>
                  <a:pt x="13746" y="7168"/>
                </a:cubicBezTo>
                <a:cubicBezTo>
                  <a:pt x="15718" y="684"/>
                  <a:pt x="19360" y="-41"/>
                  <a:pt x="21057" y="2"/>
                </a:cubicBezTo>
                <a:close/>
              </a:path>
            </a:pathLst>
          </a:custGeom>
          <a:solidFill>
            <a:srgbClr val="366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6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130" y="6411976"/>
            <a:ext cx="1739033" cy="2954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33992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286;p29"/>
          <p:cNvSpPr/>
          <p:nvPr/>
        </p:nvSpPr>
        <p:spPr>
          <a:xfrm>
            <a:off x="-2" y="0"/>
            <a:ext cx="12188265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40784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5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204" y="202826"/>
            <a:ext cx="1739033" cy="29545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9286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22;p3"/>
          <p:cNvSpPr/>
          <p:nvPr/>
        </p:nvSpPr>
        <p:spPr>
          <a:xfrm flipH="1">
            <a:off x="426507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71675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286;p29"/>
          <p:cNvSpPr/>
          <p:nvPr/>
        </p:nvSpPr>
        <p:spPr>
          <a:xfrm>
            <a:off x="-2" y="0"/>
            <a:ext cx="12188265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40784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6" name="Google Shape;194;p19"/>
          <p:cNvSpPr/>
          <p:nvPr/>
        </p:nvSpPr>
        <p:spPr>
          <a:xfrm>
            <a:off x="2801392" y="519227"/>
            <a:ext cx="9390608" cy="2523232"/>
          </a:xfrm>
          <a:prstGeom prst="rect">
            <a:avLst/>
          </a:prstGeom>
          <a:solidFill>
            <a:srgbClr val="366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7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8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204" y="6411976"/>
            <a:ext cx="1739033" cy="29545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911514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233;p24"/>
          <p:cNvSpPr/>
          <p:nvPr/>
        </p:nvSpPr>
        <p:spPr>
          <a:xfrm>
            <a:off x="6124971" y="0"/>
            <a:ext cx="6067029" cy="6857997"/>
          </a:xfrm>
          <a:prstGeom prst="rect">
            <a:avLst/>
          </a:prstGeom>
          <a:solidFill>
            <a:srgbClr val="366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5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36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130" y="6411976"/>
            <a:ext cx="1739033" cy="29545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7378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367;p35"/>
          <p:cNvSpPr/>
          <p:nvPr/>
        </p:nvSpPr>
        <p:spPr>
          <a:xfrm>
            <a:off x="942579" y="1"/>
            <a:ext cx="11249422" cy="3906207"/>
          </a:xfrm>
          <a:prstGeom prst="rect">
            <a:avLst/>
          </a:prstGeom>
          <a:solidFill>
            <a:srgbClr val="366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9018" y="6232219"/>
            <a:ext cx="258582" cy="24826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3283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286;p29"/>
          <p:cNvSpPr/>
          <p:nvPr/>
        </p:nvSpPr>
        <p:spPr>
          <a:xfrm>
            <a:off x="-2" y="0"/>
            <a:ext cx="12188265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40784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2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7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204" y="202826"/>
            <a:ext cx="1739033" cy="29545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03196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413;p40"/>
          <p:cNvSpPr/>
          <p:nvPr/>
        </p:nvSpPr>
        <p:spPr>
          <a:xfrm>
            <a:off x="7335078" y="208721"/>
            <a:ext cx="4531159" cy="6380921"/>
          </a:xfrm>
          <a:prstGeom prst="roundRect">
            <a:avLst>
              <a:gd name="adj" fmla="val 1158"/>
            </a:avLst>
          </a:prstGeom>
          <a:solidFill>
            <a:srgbClr val="FFFFFF"/>
          </a:solidFill>
          <a:ln w="12700">
            <a:miter lim="400000"/>
          </a:ln>
          <a:effectLst>
            <a:outerShdw blurRad="736600" dist="38100" dir="5400000" rotWithShape="0">
              <a:srgbClr val="000000">
                <a:alpha val="3372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4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826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415;p41"/>
          <p:cNvSpPr/>
          <p:nvPr/>
        </p:nvSpPr>
        <p:spPr>
          <a:xfrm rot="5400000">
            <a:off x="-1054135" y="1054130"/>
            <a:ext cx="6858006" cy="4749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21057" y="2"/>
                </a:moveTo>
                <a:cubicBezTo>
                  <a:pt x="21269" y="7"/>
                  <a:pt x="21451" y="24"/>
                  <a:pt x="21596" y="44"/>
                </a:cubicBezTo>
                <a:lnTo>
                  <a:pt x="21600" y="45"/>
                </a:lnTo>
                <a:lnTo>
                  <a:pt x="21600" y="21559"/>
                </a:lnTo>
                <a:lnTo>
                  <a:pt x="0" y="21559"/>
                </a:lnTo>
                <a:lnTo>
                  <a:pt x="0" y="16703"/>
                </a:lnTo>
                <a:lnTo>
                  <a:pt x="36" y="16644"/>
                </a:lnTo>
                <a:cubicBezTo>
                  <a:pt x="1938" y="13819"/>
                  <a:pt x="4151" y="14268"/>
                  <a:pt x="5518" y="16116"/>
                </a:cubicBezTo>
                <a:cubicBezTo>
                  <a:pt x="9424" y="21387"/>
                  <a:pt x="11116" y="15813"/>
                  <a:pt x="13746" y="7168"/>
                </a:cubicBezTo>
                <a:cubicBezTo>
                  <a:pt x="15718" y="684"/>
                  <a:pt x="19360" y="-41"/>
                  <a:pt x="21057" y="2"/>
                </a:cubicBezTo>
                <a:close/>
              </a:path>
            </a:pathLst>
          </a:custGeom>
          <a:solidFill>
            <a:srgbClr val="66BB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3" name="Google Shape;416;p41"/>
          <p:cNvSpPr/>
          <p:nvPr/>
        </p:nvSpPr>
        <p:spPr>
          <a:xfrm rot="16200000">
            <a:off x="-1571217" y="1571212"/>
            <a:ext cx="6858005" cy="37155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0" y="0"/>
                </a:moveTo>
                <a:lnTo>
                  <a:pt x="21600" y="0"/>
                </a:lnTo>
                <a:lnTo>
                  <a:pt x="21600" y="4856"/>
                </a:lnTo>
                <a:lnTo>
                  <a:pt x="21564" y="4915"/>
                </a:lnTo>
                <a:cubicBezTo>
                  <a:pt x="19662" y="7740"/>
                  <a:pt x="17449" y="7291"/>
                  <a:pt x="16082" y="5443"/>
                </a:cubicBezTo>
                <a:cubicBezTo>
                  <a:pt x="12176" y="172"/>
                  <a:pt x="10484" y="5746"/>
                  <a:pt x="7854" y="14391"/>
                </a:cubicBezTo>
                <a:cubicBezTo>
                  <a:pt x="5882" y="20875"/>
                  <a:pt x="2240" y="21600"/>
                  <a:pt x="543" y="21557"/>
                </a:cubicBezTo>
                <a:cubicBezTo>
                  <a:pt x="331" y="21552"/>
                  <a:pt x="149" y="21535"/>
                  <a:pt x="4" y="21515"/>
                </a:cubicBezTo>
                <a:lnTo>
                  <a:pt x="0" y="21514"/>
                </a:lnTo>
                <a:close/>
              </a:path>
            </a:pathLst>
          </a:custGeom>
          <a:solidFill>
            <a:srgbClr val="36679B"/>
          </a:solidFill>
          <a:ln w="12700">
            <a:miter lim="400000"/>
          </a:ln>
          <a:effectLst>
            <a:outerShdw blurRad="419100" dist="292100" dir="2700000" rotWithShape="0">
              <a:srgbClr val="000000">
                <a:alpha val="9236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96" name="Google Shape;417;p41"/>
          <p:cNvGrpSpPr/>
          <p:nvPr/>
        </p:nvGrpSpPr>
        <p:grpSpPr>
          <a:xfrm>
            <a:off x="9269347" y="-4"/>
            <a:ext cx="4749739" cy="6858006"/>
            <a:chOff x="63" y="0"/>
            <a:chExt cx="4749737" cy="6858005"/>
          </a:xfrm>
        </p:grpSpPr>
        <p:sp>
          <p:nvSpPr>
            <p:cNvPr id="194" name="Google Shape;418;p41"/>
            <p:cNvSpPr/>
            <p:nvPr/>
          </p:nvSpPr>
          <p:spPr>
            <a:xfrm rot="16200000">
              <a:off x="-1054070" y="1054132"/>
              <a:ext cx="6858006" cy="474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21057" y="2"/>
                  </a:moveTo>
                  <a:cubicBezTo>
                    <a:pt x="21269" y="7"/>
                    <a:pt x="21451" y="24"/>
                    <a:pt x="21596" y="44"/>
                  </a:cubicBezTo>
                  <a:lnTo>
                    <a:pt x="21600" y="45"/>
                  </a:lnTo>
                  <a:lnTo>
                    <a:pt x="21600" y="21559"/>
                  </a:lnTo>
                  <a:lnTo>
                    <a:pt x="0" y="21559"/>
                  </a:lnTo>
                  <a:lnTo>
                    <a:pt x="0" y="16703"/>
                  </a:lnTo>
                  <a:lnTo>
                    <a:pt x="36" y="16644"/>
                  </a:lnTo>
                  <a:cubicBezTo>
                    <a:pt x="1938" y="13819"/>
                    <a:pt x="4151" y="14268"/>
                    <a:pt x="5518" y="16116"/>
                  </a:cubicBezTo>
                  <a:cubicBezTo>
                    <a:pt x="9424" y="21387"/>
                    <a:pt x="11116" y="15813"/>
                    <a:pt x="13746" y="7168"/>
                  </a:cubicBezTo>
                  <a:cubicBezTo>
                    <a:pt x="15718" y="684"/>
                    <a:pt x="19360" y="-41"/>
                    <a:pt x="21057" y="2"/>
                  </a:cubicBezTo>
                  <a:close/>
                </a:path>
              </a:pathLst>
            </a:custGeom>
            <a:solidFill>
              <a:srgbClr val="E8B57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Google Shape;419;p41"/>
            <p:cNvSpPr/>
            <p:nvPr/>
          </p:nvSpPr>
          <p:spPr>
            <a:xfrm rot="5400000">
              <a:off x="-536987" y="1571217"/>
              <a:ext cx="6858006" cy="3715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4856"/>
                  </a:lnTo>
                  <a:lnTo>
                    <a:pt x="21564" y="4915"/>
                  </a:lnTo>
                  <a:cubicBezTo>
                    <a:pt x="19662" y="7740"/>
                    <a:pt x="17449" y="7291"/>
                    <a:pt x="16082" y="5443"/>
                  </a:cubicBezTo>
                  <a:cubicBezTo>
                    <a:pt x="12176" y="172"/>
                    <a:pt x="10484" y="5746"/>
                    <a:pt x="7854" y="14391"/>
                  </a:cubicBezTo>
                  <a:cubicBezTo>
                    <a:pt x="5882" y="20875"/>
                    <a:pt x="2240" y="21600"/>
                    <a:pt x="543" y="21557"/>
                  </a:cubicBezTo>
                  <a:cubicBezTo>
                    <a:pt x="331" y="21552"/>
                    <a:pt x="149" y="21535"/>
                    <a:pt x="4" y="21515"/>
                  </a:cubicBezTo>
                  <a:lnTo>
                    <a:pt x="0" y="21514"/>
                  </a:lnTo>
                  <a:close/>
                </a:path>
              </a:pathLst>
            </a:custGeom>
            <a:solidFill>
              <a:srgbClr val="E8973E"/>
            </a:solidFill>
            <a:ln w="12700" cap="flat">
              <a:noFill/>
              <a:miter lim="400000"/>
            </a:ln>
            <a:effectLst>
              <a:outerShdw blurRad="419100" dist="292100" dir="8100000" rotWithShape="0">
                <a:srgbClr val="000000">
                  <a:alpha val="1942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7" name="Google Shape;15;p2"/>
          <p:cNvSpPr/>
          <p:nvPr/>
        </p:nvSpPr>
        <p:spPr>
          <a:xfrm>
            <a:off x="1226475" y="1497087"/>
            <a:ext cx="4505429" cy="450542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ffectLst>
            <a:outerShdw blurRad="584200" dist="269216" dir="2700000" rotWithShape="0">
              <a:srgbClr val="000000">
                <a:alpha val="1637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28595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7894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286;p29"/>
          <p:cNvSpPr/>
          <p:nvPr/>
        </p:nvSpPr>
        <p:spPr>
          <a:xfrm>
            <a:off x="-2" y="0"/>
            <a:ext cx="12188265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40784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" name="Imagen" descr="Imagen">
            <a:extLst>
              <a:ext uri="{FF2B5EF4-FFF2-40B4-BE49-F238E27FC236}">
                <a16:creationId xmlns:a16="http://schemas.microsoft.com/office/drawing/2014/main" id="{CCAB7AE1-B21F-4D23-C7B6-141250A92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4584" y="6436396"/>
            <a:ext cx="1739033" cy="295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367;p35"/>
          <p:cNvSpPr/>
          <p:nvPr/>
        </p:nvSpPr>
        <p:spPr>
          <a:xfrm>
            <a:off x="942579" y="1"/>
            <a:ext cx="11249422" cy="3906207"/>
          </a:xfrm>
          <a:prstGeom prst="rect">
            <a:avLst/>
          </a:prstGeom>
          <a:solidFill>
            <a:srgbClr val="366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2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9018" y="6232219"/>
            <a:ext cx="258582" cy="24826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413;p40"/>
          <p:cNvSpPr/>
          <p:nvPr/>
        </p:nvSpPr>
        <p:spPr>
          <a:xfrm>
            <a:off x="7335078" y="208721"/>
            <a:ext cx="4531159" cy="6380921"/>
          </a:xfrm>
          <a:prstGeom prst="roundRect">
            <a:avLst>
              <a:gd name="adj" fmla="val 1158"/>
            </a:avLst>
          </a:prstGeom>
          <a:solidFill>
            <a:srgbClr val="FFFFFF"/>
          </a:solidFill>
          <a:ln w="12700">
            <a:miter lim="400000"/>
          </a:ln>
          <a:effectLst>
            <a:outerShdw blurRad="736600" dist="38100" dir="5400000" rotWithShape="0">
              <a:srgbClr val="000000">
                <a:alpha val="3372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4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23020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17975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48;p6"/>
          <p:cNvSpPr/>
          <p:nvPr/>
        </p:nvSpPr>
        <p:spPr>
          <a:xfrm>
            <a:off x="-2" y="0"/>
            <a:ext cx="12188265" cy="68580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F2F2F2">
                  <a:alpha val="40784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2" name="Google Shape;49;p6"/>
          <p:cNvSpPr/>
          <p:nvPr/>
        </p:nvSpPr>
        <p:spPr>
          <a:xfrm rot="10800000">
            <a:off x="-1" y="-2"/>
            <a:ext cx="12192002" cy="3246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9" extrusionOk="0">
                <a:moveTo>
                  <a:pt x="21057" y="2"/>
                </a:moveTo>
                <a:cubicBezTo>
                  <a:pt x="21269" y="7"/>
                  <a:pt x="21451" y="24"/>
                  <a:pt x="21596" y="44"/>
                </a:cubicBezTo>
                <a:lnTo>
                  <a:pt x="21600" y="45"/>
                </a:lnTo>
                <a:lnTo>
                  <a:pt x="21600" y="21559"/>
                </a:lnTo>
                <a:lnTo>
                  <a:pt x="0" y="21559"/>
                </a:lnTo>
                <a:lnTo>
                  <a:pt x="0" y="16703"/>
                </a:lnTo>
                <a:lnTo>
                  <a:pt x="36" y="16644"/>
                </a:lnTo>
                <a:cubicBezTo>
                  <a:pt x="1938" y="13819"/>
                  <a:pt x="4151" y="14268"/>
                  <a:pt x="5518" y="16116"/>
                </a:cubicBezTo>
                <a:cubicBezTo>
                  <a:pt x="9424" y="21387"/>
                  <a:pt x="11116" y="15813"/>
                  <a:pt x="13746" y="7168"/>
                </a:cubicBezTo>
                <a:cubicBezTo>
                  <a:pt x="15718" y="684"/>
                  <a:pt x="19360" y="-41"/>
                  <a:pt x="21057" y="2"/>
                </a:cubicBezTo>
                <a:close/>
              </a:path>
            </a:pathLst>
          </a:custGeom>
          <a:solidFill>
            <a:srgbClr val="E8973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3" name="Google Shape;22;p3"/>
          <p:cNvSpPr/>
          <p:nvPr/>
        </p:nvSpPr>
        <p:spPr>
          <a:xfrm flipH="1">
            <a:off x="426508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4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26281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22;p3"/>
          <p:cNvSpPr/>
          <p:nvPr/>
        </p:nvSpPr>
        <p:spPr>
          <a:xfrm flipH="1">
            <a:off x="426507" y="1903204"/>
            <a:ext cx="1" cy="4954797"/>
          </a:xfrm>
          <a:prstGeom prst="line">
            <a:avLst/>
          </a:prstGeom>
          <a:ln w="12700">
            <a:solidFill>
              <a:srgbClr val="36679B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3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191" y="1286882"/>
            <a:ext cx="738635" cy="201508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9751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"/>
          <p:cNvGrpSpPr/>
          <p:nvPr/>
        </p:nvGrpSpPr>
        <p:grpSpPr>
          <a:xfrm>
            <a:off x="0" y="-349811"/>
            <a:ext cx="13007622" cy="7316789"/>
            <a:chOff x="0" y="-1"/>
            <a:chExt cx="13007621" cy="7316787"/>
          </a:xfrm>
        </p:grpSpPr>
        <p:sp>
          <p:nvSpPr>
            <p:cNvPr id="2" name="Google Shape;12;p2"/>
            <p:cNvSpPr/>
            <p:nvPr/>
          </p:nvSpPr>
          <p:spPr>
            <a:xfrm>
              <a:off x="0" y="0"/>
              <a:ext cx="13007622" cy="731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2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1312"/>
                  </a:lnTo>
                  <a:lnTo>
                    <a:pt x="320" y="11908"/>
                  </a:lnTo>
                  <a:cubicBezTo>
                    <a:pt x="2330" y="15482"/>
                    <a:pt x="5107" y="17692"/>
                    <a:pt x="8175" y="17692"/>
                  </a:cubicBezTo>
                  <a:cubicBezTo>
                    <a:pt x="13735" y="17692"/>
                    <a:pt x="18340" y="10431"/>
                    <a:pt x="19155" y="951"/>
                  </a:cubicBezTo>
                  <a:lnTo>
                    <a:pt x="19223" y="0"/>
                  </a:lnTo>
                  <a:close/>
                </a:path>
              </a:pathLst>
            </a:custGeom>
            <a:solidFill>
              <a:srgbClr val="366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" name="Google Shape;13;p2"/>
            <p:cNvSpPr/>
            <p:nvPr/>
          </p:nvSpPr>
          <p:spPr>
            <a:xfrm>
              <a:off x="5635203" y="-2"/>
              <a:ext cx="7372418" cy="599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6" y="0"/>
                  </a:moveTo>
                  <a:lnTo>
                    <a:pt x="21600" y="0"/>
                  </a:lnTo>
                  <a:lnTo>
                    <a:pt x="21480" y="1161"/>
                  </a:lnTo>
                  <a:cubicBezTo>
                    <a:pt x="20043" y="12734"/>
                    <a:pt x="11916" y="21600"/>
                    <a:pt x="2106" y="21600"/>
                  </a:cubicBezTo>
                  <a:cubicBezTo>
                    <a:pt x="1430" y="21600"/>
                    <a:pt x="761" y="21558"/>
                    <a:pt x="102" y="21476"/>
                  </a:cubicBezTo>
                  <a:lnTo>
                    <a:pt x="0" y="21460"/>
                  </a:lnTo>
                  <a:lnTo>
                    <a:pt x="623" y="21371"/>
                  </a:lnTo>
                  <a:cubicBezTo>
                    <a:pt x="9187" y="19914"/>
                    <a:pt x="15984" y="11649"/>
                    <a:pt x="17287" y="1161"/>
                  </a:cubicBezTo>
                  <a:close/>
                </a:path>
              </a:pathLst>
            </a:custGeom>
            <a:solidFill>
              <a:srgbClr val="6598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" name="Google Shape;14;p2"/>
            <p:cNvSpPr/>
            <p:nvPr/>
          </p:nvSpPr>
          <p:spPr>
            <a:xfrm>
              <a:off x="5276708" y="-2"/>
              <a:ext cx="7015257" cy="599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0"/>
                  </a:moveTo>
                  <a:lnTo>
                    <a:pt x="21600" y="0"/>
                  </a:lnTo>
                  <a:lnTo>
                    <a:pt x="21474" y="1161"/>
                  </a:lnTo>
                  <a:cubicBezTo>
                    <a:pt x="19963" y="12734"/>
                    <a:pt x="11423" y="21600"/>
                    <a:pt x="1114" y="21600"/>
                  </a:cubicBezTo>
                  <a:cubicBezTo>
                    <a:pt x="758" y="21600"/>
                    <a:pt x="405" y="21589"/>
                    <a:pt x="54" y="21569"/>
                  </a:cubicBezTo>
                  <a:lnTo>
                    <a:pt x="0" y="21564"/>
                  </a:lnTo>
                  <a:lnTo>
                    <a:pt x="821" y="21498"/>
                  </a:lnTo>
                  <a:cubicBezTo>
                    <a:pt x="10260" y="20481"/>
                    <a:pt x="17854" y="12011"/>
                    <a:pt x="19270" y="1161"/>
                  </a:cubicBezTo>
                  <a:close/>
                </a:path>
              </a:pathLst>
            </a:custGeom>
            <a:solidFill>
              <a:srgbClr val="C5D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6" name="Google Shape;15;p2"/>
          <p:cNvSpPr/>
          <p:nvPr/>
        </p:nvSpPr>
        <p:spPr>
          <a:xfrm>
            <a:off x="-509103" y="1497086"/>
            <a:ext cx="4505429" cy="4505430"/>
          </a:xfrm>
          <a:prstGeom prst="ellipse">
            <a:avLst/>
          </a:prstGeom>
          <a:solidFill>
            <a:srgbClr val="E8973E"/>
          </a:solidFill>
          <a:ln w="12700">
            <a:miter lim="400000"/>
          </a:ln>
          <a:effectLst>
            <a:outerShdw blurRad="584200" dist="269216" dir="2700000" rotWithShape="0">
              <a:srgbClr val="000000">
                <a:alpha val="1637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Texto del título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8" name="Nivel de texto 1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9018" y="6232218"/>
            <a:ext cx="258582" cy="248264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5" r:id="rId2"/>
    <p:sldLayoutId id="2147483655" r:id="rId3"/>
    <p:sldLayoutId id="2147483661" r:id="rId4"/>
    <p:sldLayoutId id="2147483663" r:id="rId5"/>
    <p:sldLayoutId id="2147483666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8" marR="0" indent="-4978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"/>
          <p:cNvGrpSpPr/>
          <p:nvPr/>
        </p:nvGrpSpPr>
        <p:grpSpPr>
          <a:xfrm>
            <a:off x="0" y="-349811"/>
            <a:ext cx="13007622" cy="7316789"/>
            <a:chOff x="0" y="-1"/>
            <a:chExt cx="13007621" cy="7316787"/>
          </a:xfrm>
        </p:grpSpPr>
        <p:sp>
          <p:nvSpPr>
            <p:cNvPr id="2" name="Google Shape;12;p2"/>
            <p:cNvSpPr/>
            <p:nvPr/>
          </p:nvSpPr>
          <p:spPr>
            <a:xfrm>
              <a:off x="0" y="0"/>
              <a:ext cx="13007622" cy="731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2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1312"/>
                  </a:lnTo>
                  <a:lnTo>
                    <a:pt x="320" y="11908"/>
                  </a:lnTo>
                  <a:cubicBezTo>
                    <a:pt x="2330" y="15482"/>
                    <a:pt x="5107" y="17692"/>
                    <a:pt x="8175" y="17692"/>
                  </a:cubicBezTo>
                  <a:cubicBezTo>
                    <a:pt x="13735" y="17692"/>
                    <a:pt x="18340" y="10431"/>
                    <a:pt x="19155" y="951"/>
                  </a:cubicBezTo>
                  <a:lnTo>
                    <a:pt x="19223" y="0"/>
                  </a:lnTo>
                  <a:close/>
                </a:path>
              </a:pathLst>
            </a:custGeom>
            <a:solidFill>
              <a:srgbClr val="366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" name="Google Shape;13;p2"/>
            <p:cNvSpPr/>
            <p:nvPr/>
          </p:nvSpPr>
          <p:spPr>
            <a:xfrm>
              <a:off x="5635203" y="-2"/>
              <a:ext cx="7372418" cy="599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6" y="0"/>
                  </a:moveTo>
                  <a:lnTo>
                    <a:pt x="21600" y="0"/>
                  </a:lnTo>
                  <a:lnTo>
                    <a:pt x="21480" y="1161"/>
                  </a:lnTo>
                  <a:cubicBezTo>
                    <a:pt x="20043" y="12734"/>
                    <a:pt x="11916" y="21600"/>
                    <a:pt x="2106" y="21600"/>
                  </a:cubicBezTo>
                  <a:cubicBezTo>
                    <a:pt x="1430" y="21600"/>
                    <a:pt x="761" y="21558"/>
                    <a:pt x="102" y="21476"/>
                  </a:cubicBezTo>
                  <a:lnTo>
                    <a:pt x="0" y="21460"/>
                  </a:lnTo>
                  <a:lnTo>
                    <a:pt x="623" y="21371"/>
                  </a:lnTo>
                  <a:cubicBezTo>
                    <a:pt x="9187" y="19914"/>
                    <a:pt x="15984" y="11649"/>
                    <a:pt x="17287" y="1161"/>
                  </a:cubicBezTo>
                  <a:close/>
                </a:path>
              </a:pathLst>
            </a:custGeom>
            <a:solidFill>
              <a:srgbClr val="6598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" name="Google Shape;14;p2"/>
            <p:cNvSpPr/>
            <p:nvPr/>
          </p:nvSpPr>
          <p:spPr>
            <a:xfrm>
              <a:off x="5276708" y="-2"/>
              <a:ext cx="7015257" cy="599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0"/>
                  </a:moveTo>
                  <a:lnTo>
                    <a:pt x="21600" y="0"/>
                  </a:lnTo>
                  <a:lnTo>
                    <a:pt x="21474" y="1161"/>
                  </a:lnTo>
                  <a:cubicBezTo>
                    <a:pt x="19963" y="12734"/>
                    <a:pt x="11423" y="21600"/>
                    <a:pt x="1114" y="21600"/>
                  </a:cubicBezTo>
                  <a:cubicBezTo>
                    <a:pt x="758" y="21600"/>
                    <a:pt x="405" y="21589"/>
                    <a:pt x="54" y="21569"/>
                  </a:cubicBezTo>
                  <a:lnTo>
                    <a:pt x="0" y="21564"/>
                  </a:lnTo>
                  <a:lnTo>
                    <a:pt x="821" y="21498"/>
                  </a:lnTo>
                  <a:cubicBezTo>
                    <a:pt x="10260" y="20481"/>
                    <a:pt x="17854" y="12011"/>
                    <a:pt x="19270" y="1161"/>
                  </a:cubicBezTo>
                  <a:close/>
                </a:path>
              </a:pathLst>
            </a:custGeom>
            <a:solidFill>
              <a:srgbClr val="C5D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7" name="Texto del título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8" name="Nivel de texto 1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9018" y="6232218"/>
            <a:ext cx="258582" cy="248264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08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8" marR="0" indent="-4978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"/>
          <p:cNvGrpSpPr/>
          <p:nvPr/>
        </p:nvGrpSpPr>
        <p:grpSpPr>
          <a:xfrm>
            <a:off x="0" y="-349811"/>
            <a:ext cx="13007622" cy="7316789"/>
            <a:chOff x="0" y="-1"/>
            <a:chExt cx="13007621" cy="7316787"/>
          </a:xfrm>
        </p:grpSpPr>
        <p:sp>
          <p:nvSpPr>
            <p:cNvPr id="2" name="Google Shape;12;p2"/>
            <p:cNvSpPr/>
            <p:nvPr/>
          </p:nvSpPr>
          <p:spPr>
            <a:xfrm>
              <a:off x="0" y="0"/>
              <a:ext cx="13007622" cy="731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2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1312"/>
                  </a:lnTo>
                  <a:lnTo>
                    <a:pt x="320" y="11908"/>
                  </a:lnTo>
                  <a:cubicBezTo>
                    <a:pt x="2330" y="15482"/>
                    <a:pt x="5107" y="17692"/>
                    <a:pt x="8175" y="17692"/>
                  </a:cubicBezTo>
                  <a:cubicBezTo>
                    <a:pt x="13735" y="17692"/>
                    <a:pt x="18340" y="10431"/>
                    <a:pt x="19155" y="951"/>
                  </a:cubicBezTo>
                  <a:lnTo>
                    <a:pt x="19223" y="0"/>
                  </a:lnTo>
                  <a:close/>
                </a:path>
              </a:pathLst>
            </a:custGeom>
            <a:solidFill>
              <a:srgbClr val="366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" name="Google Shape;13;p2"/>
            <p:cNvSpPr/>
            <p:nvPr/>
          </p:nvSpPr>
          <p:spPr>
            <a:xfrm>
              <a:off x="5635203" y="-2"/>
              <a:ext cx="7372418" cy="599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6" y="0"/>
                  </a:moveTo>
                  <a:lnTo>
                    <a:pt x="21600" y="0"/>
                  </a:lnTo>
                  <a:lnTo>
                    <a:pt x="21480" y="1161"/>
                  </a:lnTo>
                  <a:cubicBezTo>
                    <a:pt x="20043" y="12734"/>
                    <a:pt x="11916" y="21600"/>
                    <a:pt x="2106" y="21600"/>
                  </a:cubicBezTo>
                  <a:cubicBezTo>
                    <a:pt x="1430" y="21600"/>
                    <a:pt x="761" y="21558"/>
                    <a:pt x="102" y="21476"/>
                  </a:cubicBezTo>
                  <a:lnTo>
                    <a:pt x="0" y="21460"/>
                  </a:lnTo>
                  <a:lnTo>
                    <a:pt x="623" y="21371"/>
                  </a:lnTo>
                  <a:cubicBezTo>
                    <a:pt x="9187" y="19914"/>
                    <a:pt x="15984" y="11649"/>
                    <a:pt x="17287" y="1161"/>
                  </a:cubicBezTo>
                  <a:close/>
                </a:path>
              </a:pathLst>
            </a:custGeom>
            <a:solidFill>
              <a:srgbClr val="6598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" name="Google Shape;14;p2"/>
            <p:cNvSpPr/>
            <p:nvPr/>
          </p:nvSpPr>
          <p:spPr>
            <a:xfrm>
              <a:off x="5276708" y="-2"/>
              <a:ext cx="7015257" cy="599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6" y="0"/>
                  </a:moveTo>
                  <a:lnTo>
                    <a:pt x="21600" y="0"/>
                  </a:lnTo>
                  <a:lnTo>
                    <a:pt x="21474" y="1161"/>
                  </a:lnTo>
                  <a:cubicBezTo>
                    <a:pt x="19963" y="12734"/>
                    <a:pt x="11423" y="21600"/>
                    <a:pt x="1114" y="21600"/>
                  </a:cubicBezTo>
                  <a:cubicBezTo>
                    <a:pt x="758" y="21600"/>
                    <a:pt x="405" y="21589"/>
                    <a:pt x="54" y="21569"/>
                  </a:cubicBezTo>
                  <a:lnTo>
                    <a:pt x="0" y="21564"/>
                  </a:lnTo>
                  <a:lnTo>
                    <a:pt x="821" y="21498"/>
                  </a:lnTo>
                  <a:cubicBezTo>
                    <a:pt x="10260" y="20481"/>
                    <a:pt x="17854" y="12011"/>
                    <a:pt x="19270" y="1161"/>
                  </a:cubicBezTo>
                  <a:close/>
                </a:path>
              </a:pathLst>
            </a:custGeom>
            <a:solidFill>
              <a:srgbClr val="C5DE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6" name="Google Shape;15;p2"/>
          <p:cNvSpPr/>
          <p:nvPr/>
        </p:nvSpPr>
        <p:spPr>
          <a:xfrm>
            <a:off x="-509103" y="1497086"/>
            <a:ext cx="4505429" cy="4505430"/>
          </a:xfrm>
          <a:prstGeom prst="ellipse">
            <a:avLst/>
          </a:prstGeom>
          <a:solidFill>
            <a:srgbClr val="E8973E"/>
          </a:solidFill>
          <a:ln w="12700">
            <a:miter lim="400000"/>
          </a:ln>
          <a:effectLst>
            <a:outerShdw blurRad="584200" dist="269216" dir="2700000" rotWithShape="0">
              <a:srgbClr val="000000">
                <a:alpha val="16375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Texto del título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8" name="Nivel de texto 1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79018" y="6232218"/>
            <a:ext cx="258582" cy="248264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5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8" marR="0" indent="-4978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7;p49">
            <a:extLst>
              <a:ext uri="{FF2B5EF4-FFF2-40B4-BE49-F238E27FC236}">
                <a16:creationId xmlns:a16="http://schemas.microsoft.com/office/drawing/2014/main" id="{4E4A2415-3DF7-1FB6-C306-661DF7DA8248}"/>
              </a:ext>
            </a:extLst>
          </p:cNvPr>
          <p:cNvSpPr txBox="1"/>
          <p:nvPr/>
        </p:nvSpPr>
        <p:spPr>
          <a:xfrm>
            <a:off x="680252" y="2446734"/>
            <a:ext cx="10239386" cy="58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699" tIns="45699" rIns="45699" bIns="45699" anchor="t">
            <a:spAutoFit/>
          </a:bodyPr>
          <a:lstStyle/>
          <a:p>
            <a:pPr>
              <a:defRPr sz="3600">
                <a:solidFill>
                  <a:srgbClr val="36679B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3200">
                <a:latin typeface="Montserrat SemiBold" pitchFamily="2" charset="0"/>
              </a:rPr>
              <a:t>RightClick </a:t>
            </a:r>
            <a:r>
              <a:rPr lang="en-US" sz="3200">
                <a:solidFill>
                  <a:srgbClr val="F7941E"/>
                </a:solidFill>
                <a:latin typeface="Montserrat SemiBold" pitchFamily="2" charset="0"/>
              </a:rPr>
              <a:t>TMS </a:t>
            </a:r>
            <a:r>
              <a:rPr lang="en-US" sz="3200">
                <a:solidFill>
                  <a:srgbClr val="2068A0"/>
                </a:solidFill>
                <a:latin typeface="Montserrat SemiBold" pitchFamily="2" charset="0"/>
              </a:rPr>
              <a:t>vs. Generic Automation Tools</a:t>
            </a:r>
          </a:p>
        </p:txBody>
      </p:sp>
      <p:sp>
        <p:nvSpPr>
          <p:cNvPr id="3" name="Google Shape;567;p49">
            <a:extLst>
              <a:ext uri="{FF2B5EF4-FFF2-40B4-BE49-F238E27FC236}">
                <a16:creationId xmlns:a16="http://schemas.microsoft.com/office/drawing/2014/main" id="{1D215A67-FE40-A065-D464-84C55CF4493D}"/>
              </a:ext>
            </a:extLst>
          </p:cNvPr>
          <p:cNvSpPr txBox="1"/>
          <p:nvPr/>
        </p:nvSpPr>
        <p:spPr>
          <a:xfrm>
            <a:off x="680252" y="1381865"/>
            <a:ext cx="6587255" cy="923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699" tIns="45699" rIns="45699" bIns="45699" anchor="t">
            <a:spAutoFit/>
          </a:bodyPr>
          <a:lstStyle/>
          <a:p>
            <a:pPr>
              <a:defRPr sz="3600">
                <a:solidFill>
                  <a:srgbClr val="36679B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5400" b="1">
                <a:latin typeface="Montserrat" pitchFamily="2" charset="77"/>
              </a:rPr>
              <a:t>Battle Card</a:t>
            </a:r>
            <a:endParaRPr lang="en-US" sz="5400" b="1">
              <a:solidFill>
                <a:srgbClr val="F7941E"/>
              </a:solidFill>
              <a:latin typeface="Montserrat" pitchFamily="2" charset="77"/>
            </a:endParaRPr>
          </a:p>
        </p:txBody>
      </p:sp>
      <p:pic>
        <p:nvPicPr>
          <p:cNvPr id="6" name="Picture 5" descr="A black background with white and orange dots&#10;&#10;AI-generated content may be incorrect.">
            <a:extLst>
              <a:ext uri="{FF2B5EF4-FFF2-40B4-BE49-F238E27FC236}">
                <a16:creationId xmlns:a16="http://schemas.microsoft.com/office/drawing/2014/main" id="{DBEDC9A1-F1B7-7FD0-B847-265AC0167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42241" r="12222" b="41953"/>
          <a:stretch>
            <a:fillRect/>
          </a:stretch>
        </p:blipFill>
        <p:spPr>
          <a:xfrm>
            <a:off x="9509759" y="5861292"/>
            <a:ext cx="2400541" cy="5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814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2114CF-B3F0-B1D7-4D55-681883D3A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187664"/>
              </p:ext>
            </p:extLst>
          </p:nvPr>
        </p:nvGraphicFramePr>
        <p:xfrm>
          <a:off x="308565" y="164548"/>
          <a:ext cx="11574869" cy="613828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39435">
                  <a:extLst>
                    <a:ext uri="{9D8B030D-6E8A-4147-A177-3AD203B41FA5}">
                      <a16:colId xmlns:a16="http://schemas.microsoft.com/office/drawing/2014/main" val="2833304006"/>
                    </a:ext>
                  </a:extLst>
                </a:gridCol>
                <a:gridCol w="4484914">
                  <a:extLst>
                    <a:ext uri="{9D8B030D-6E8A-4147-A177-3AD203B41FA5}">
                      <a16:colId xmlns:a16="http://schemas.microsoft.com/office/drawing/2014/main" val="415828883"/>
                    </a:ext>
                  </a:extLst>
                </a:gridCol>
                <a:gridCol w="4350520">
                  <a:extLst>
                    <a:ext uri="{9D8B030D-6E8A-4147-A177-3AD203B41FA5}">
                      <a16:colId xmlns:a16="http://schemas.microsoft.com/office/drawing/2014/main" val="1343880704"/>
                    </a:ext>
                  </a:extLst>
                </a:gridCol>
              </a:tblGrid>
              <a:tr h="357928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Criteria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>
                    <a:solidFill>
                      <a:srgbClr val="2068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RightClick</a:t>
                      </a:r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TMS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>
                    <a:solidFill>
                      <a:srgbClr val="2068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Generic Tools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>
                    <a:solidFill>
                      <a:srgbClr val="206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9492"/>
                  </a:ext>
                </a:extLst>
              </a:tr>
              <a:tr h="79508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Target Users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 </a:t>
                      </a:r>
                      <a:r>
                        <a:rPr kumimoji="0" lang="en-US" sz="15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Business users, business analysts, and financial IT teams. Designed for collaborative automation in financial institutions.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Built for technical QA teams and automation specialists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  <a:p>
                      <a:pPr algn="l" fontAlgn="ctr"/>
                      <a:endParaRPr kumimoji="0" lang="en-US" sz="15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502547"/>
                  </a:ext>
                </a:extLst>
              </a:tr>
              <a:tr h="737846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Technical Skill Requirement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</a:t>
                      </a:r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</a:t>
                      </a:r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No-code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platform - business user friendly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Require scripting or coding skills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970302"/>
                  </a:ext>
                </a:extLst>
              </a:tr>
              <a:tr h="97830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Domain Expertise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Built specifically for financial applications like Summit, Kondor, Loan IQ, Front Arena, </a:t>
                      </a:r>
                      <a:r>
                        <a:rPr kumimoji="0" lang="en-US" sz="1400" b="0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Sophis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, etc.)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kumimoji="0" lang="en-US" sz="1500" b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Generic tools with no built-in knowledge of financial software or domain-specific processes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  <a:p>
                      <a:pPr algn="l" fontAlgn="ctr"/>
                      <a:endParaRPr kumimoji="0" lang="en-US" sz="15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530233"/>
                  </a:ext>
                </a:extLst>
              </a:tr>
              <a:tr h="85222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Testing Capabilities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4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Full-stack coverage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: UI, backend jobs, APIs, database extracts, scripts combined into comprehensive and complex test workflows.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 Typically limited to UI or API layers. Lacks support for complex, multi-system banking workflows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9371646"/>
                  </a:ext>
                </a:extLst>
              </a:tr>
              <a:tr h="77039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ea typeface="Source Sans Pro Regular"/>
                          <a:sym typeface="Source Sans Pro Regular"/>
                        </a:rPr>
                        <a:t>Test Usage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4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A811C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End-to-End </a:t>
                      </a:r>
                      <a:r>
                        <a:rPr kumimoji="0" lang="en-US" sz="14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usage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: IT and Business workflows, batch, integration and interface testing with cross-system coverage, regression, SIT and UAT</a:t>
                      </a:r>
                      <a:r>
                        <a:rPr kumimoji="0" lang="en-US" sz="9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.</a:t>
                      </a:r>
                      <a:endParaRPr kumimoji="0" lang="en-US" sz="9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Limited to specific departments and environments. Hard to rerun, adjust and use across the entire testing cycle.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5531228"/>
                  </a:ext>
                </a:extLst>
              </a:tr>
              <a:tr h="81166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Test Management &amp; Reporting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Centralized </a:t>
                      </a:r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test library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, </a:t>
                      </a:r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streamlined test execution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, and </a:t>
                      </a:r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automated reporting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(with screenshots and logs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).</a:t>
                      </a:r>
                      <a:endParaRPr kumimoji="0" lang="en-US" sz="14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Limited built-in test management, typically relies on external tools for execution tracking and reporting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883097"/>
                  </a:ext>
                </a:extLst>
              </a:tr>
              <a:tr h="82254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Automation Coverage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Rapid, </a:t>
                      </a:r>
                      <a:r>
                        <a:rPr kumimoji="0" lang="en-US" sz="14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scalable automation 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across full banking workflows. Includes prebuilt reusable test libraries and modules.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Slower rollout with lower coverage. </a:t>
                      </a:r>
                    </a:p>
                    <a:p>
                      <a:pPr algn="l" fontAlgn="ctr"/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Requires heavy customization and technical scripting.</a:t>
                      </a:r>
                      <a:r>
                        <a:rPr kumimoji="0" lang="en-US" sz="15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393462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7084BFFB-223E-1CF1-89F0-592FE25CE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1408" y="613509"/>
            <a:ext cx="238433" cy="238433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DEF72688-45E1-3983-3E83-D1D20F0AB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1278" y="1579128"/>
            <a:ext cx="238433" cy="238433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85AA41CE-1FE0-B361-BA21-97EFB38B4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5721" y="2342073"/>
            <a:ext cx="238433" cy="238433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32635DCD-E5B3-6915-0BA4-9565A3668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8486" y="3151546"/>
            <a:ext cx="238433" cy="238433"/>
          </a:xfrm>
          <a:prstGeom prst="rect">
            <a:avLst/>
          </a:prstGeom>
        </p:spPr>
      </p:pic>
      <p:pic>
        <p:nvPicPr>
          <p:cNvPr id="19" name="Graphic 18" descr="Warning with solid fill">
            <a:extLst>
              <a:ext uri="{FF2B5EF4-FFF2-40B4-BE49-F238E27FC236}">
                <a16:creationId xmlns:a16="http://schemas.microsoft.com/office/drawing/2014/main" id="{52681754-12E7-3944-4394-3117F40EB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48137" y="613508"/>
            <a:ext cx="238434" cy="238434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AC3972D7-7D2B-0DC8-33C0-019438B9D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8484" y="4872031"/>
            <a:ext cx="238433" cy="238433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681E4579-42D2-D6F5-A0AA-81BEB9FFC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8483" y="5587430"/>
            <a:ext cx="238433" cy="238433"/>
          </a:xfrm>
          <a:prstGeom prst="rect">
            <a:avLst/>
          </a:prstGeom>
        </p:spPr>
      </p:pic>
      <p:pic>
        <p:nvPicPr>
          <p:cNvPr id="2" name="Graphic 1" descr="Checkmark with solid fill">
            <a:extLst>
              <a:ext uri="{FF2B5EF4-FFF2-40B4-BE49-F238E27FC236}">
                <a16:creationId xmlns:a16="http://schemas.microsoft.com/office/drawing/2014/main" id="{40361FBA-DF0E-6AFC-A7AE-7DA8822C6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88485" y="3995520"/>
            <a:ext cx="238433" cy="2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28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9B179-FC99-8D61-4327-B174DA2A0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138421-7721-D9BA-3F51-F83055AA6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24304"/>
              </p:ext>
            </p:extLst>
          </p:nvPr>
        </p:nvGraphicFramePr>
        <p:xfrm>
          <a:off x="308565" y="187358"/>
          <a:ext cx="11574870" cy="515411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51722">
                  <a:extLst>
                    <a:ext uri="{9D8B030D-6E8A-4147-A177-3AD203B41FA5}">
                      <a16:colId xmlns:a16="http://schemas.microsoft.com/office/drawing/2014/main" val="2833304006"/>
                    </a:ext>
                  </a:extLst>
                </a:gridCol>
                <a:gridCol w="4623938">
                  <a:extLst>
                    <a:ext uri="{9D8B030D-6E8A-4147-A177-3AD203B41FA5}">
                      <a16:colId xmlns:a16="http://schemas.microsoft.com/office/drawing/2014/main" val="415828883"/>
                    </a:ext>
                  </a:extLst>
                </a:gridCol>
                <a:gridCol w="4599210">
                  <a:extLst>
                    <a:ext uri="{9D8B030D-6E8A-4147-A177-3AD203B41FA5}">
                      <a16:colId xmlns:a16="http://schemas.microsoft.com/office/drawing/2014/main" val="1343880704"/>
                    </a:ext>
                  </a:extLst>
                </a:gridCol>
              </a:tblGrid>
              <a:tr h="414473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Criteria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>
                    <a:solidFill>
                      <a:srgbClr val="2068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RightClick TMS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Source Sans Pro" panose="020B0503030403020204" pitchFamily="34" charset="0"/>
                        <a:ea typeface="Source Sans Pro Regular"/>
                        <a:sym typeface="Source Sans Pro Regular"/>
                      </a:endParaRPr>
                    </a:p>
                  </a:txBody>
                  <a:tcPr anchor="ctr">
                    <a:solidFill>
                      <a:srgbClr val="2068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u="none" strike="noStrike" cap="none" spc="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Generic Tools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>
                    <a:solidFill>
                      <a:srgbClr val="206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9492"/>
                  </a:ext>
                </a:extLst>
              </a:tr>
              <a:tr h="59024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Speed &amp; Efficiency</a:t>
                      </a:r>
                      <a:endParaRPr kumimoji="0" lang="en-US" sz="1600" b="1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        </a:t>
                      </a:r>
                    </a:p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</a:t>
                      </a:r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Up to 70% reduction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in testing time; faster releases with fewer defects, improved operational continuity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  <a:p>
                      <a:pPr algn="l" fontAlgn="ctr"/>
                      <a:endParaRPr kumimoji="0" 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Slower execution, longer test creation timelines, and more resource-intensive testing processes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5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502547"/>
                  </a:ext>
                </a:extLst>
              </a:tr>
              <a:tr h="51099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Integration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        </a:t>
                      </a:r>
                    </a:p>
                    <a:p>
                      <a:pPr algn="l" fontAlgn="ctr"/>
                      <a:r>
                        <a:rPr kumimoji="0" lang="en-US" sz="10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 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Built-in integration with </a:t>
                      </a:r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CI/CD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, defect management tools, and banking systems (HP ALM, Jira, </a:t>
                      </a:r>
                      <a:r>
                        <a:rPr kumimoji="0" lang="en-US" sz="1400" b="0" i="1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Octane – in progress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).</a:t>
                      </a:r>
                      <a:endParaRPr kumimoji="0" lang="en-US" sz="1400" b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  <a:p>
                      <a:pPr algn="l" fontAlgn="ctr"/>
                      <a:endParaRPr kumimoji="0" lang="en-US" sz="5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Usually require custom integration efforts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5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970302"/>
                  </a:ext>
                </a:extLst>
              </a:tr>
              <a:tr h="51099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Deployment &amp; Maintenance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   </a:t>
                      </a:r>
                    </a:p>
                    <a:p>
                      <a:pPr algn="l" fontAlgn="ctr"/>
                      <a:r>
                        <a:rPr kumimoji="0" lang="en-US" sz="15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      </a:t>
                      </a:r>
                      <a:r>
                        <a:rPr kumimoji="0" lang="en-US" sz="14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Fast deployment 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(TMS installation, training); working automation in weeks, not months. Easy test maintenance with self-healing and bulk updates utilities.</a:t>
                      </a:r>
                    </a:p>
                    <a:p>
                      <a:pPr algn="l" fontAlgn="ctr"/>
                      <a:endParaRPr kumimoji="0" lang="en-US" sz="10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Long, costly implementations - 6-12 months to get results. Requires constant manual changes of automated tests.</a:t>
                      </a:r>
                      <a:endParaRPr kumimoji="0" lang="en-US" sz="15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530233"/>
                  </a:ext>
                </a:extLst>
              </a:tr>
              <a:tr h="625443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Support Model</a:t>
                      </a:r>
                      <a:endParaRPr kumimoji="0" lang="en-US" sz="1600" b="1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 panose="020B0503030403020204" pitchFamily="34" charset="0"/>
                          <a:sym typeface="Source Sans Pro Regular"/>
                        </a:rPr>
                        <a:t>        </a:t>
                      </a:r>
                    </a:p>
                    <a:p>
                      <a:pPr algn="l" fontAlgn="ctr"/>
                      <a:r>
                        <a:rPr kumimoji="0" lang="en-US" sz="1500" b="1" u="none" strike="noStrike" cap="none" spc="0" normalizeH="0" baseline="0">
                          <a:ln>
                            <a:noFill/>
                          </a:ln>
                          <a:solidFill>
                            <a:srgbClr val="FA811C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Dedicated consultants; standard and premium support available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  <a:p>
                      <a:pPr algn="l" fontAlgn="ctr"/>
                      <a:endParaRPr kumimoji="0" 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FillTx/>
                        <a:latin typeface="Source Sans Pro" panose="020B0503030403020204" pitchFamily="34" charset="0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</a:t>
                      </a:r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Varies by vendor, often ticket-based support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5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9371646"/>
                  </a:ext>
                </a:extLst>
              </a:tr>
              <a:tr h="51099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Return on Investment (ROI)</a:t>
                      </a:r>
                      <a:endParaRPr kumimoji="0" lang="en-US" sz="1600" b="1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kumimoji="0" lang="en-US" sz="1000" b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</a:t>
                      </a:r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High ROI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through faster releases, less manual effort, reduced business disruption, and fewer defects in production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  <a:p>
                      <a:pPr algn="l" fontAlgn="ctr"/>
                      <a:endParaRPr kumimoji="0" 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Higher total cost of ownership due to longer timelines, technical overhead, and lower reusability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  <a:p>
                      <a:pPr algn="l" fontAlgn="ctr"/>
                      <a:endParaRPr kumimoji="0" lang="en-US" sz="15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2883097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37DCB9D9-2E41-3D36-8632-13DE86D6A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5741" y="820896"/>
            <a:ext cx="238433" cy="238433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7AEE2A1B-9CB3-E329-72A3-C9B029FF5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5739" y="1603075"/>
            <a:ext cx="238433" cy="238433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524C0F35-E836-702F-2C29-FDFC473D8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5740" y="2623689"/>
            <a:ext cx="238433" cy="238433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CFD66EA-ECAB-9EE9-F393-7AD96CBFA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5739" y="3638368"/>
            <a:ext cx="238433" cy="238433"/>
          </a:xfrm>
          <a:prstGeom prst="rect">
            <a:avLst/>
          </a:prstGeom>
        </p:spPr>
      </p:pic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D5F108A4-F936-C113-7AA1-9781DA085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5739" y="4501172"/>
            <a:ext cx="238433" cy="2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219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A7005-C2F2-FCCA-ED3A-CB73EFA8E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5A51C0-2C56-BFC4-C32F-AA550E6C3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968244"/>
              </p:ext>
            </p:extLst>
          </p:nvPr>
        </p:nvGraphicFramePr>
        <p:xfrm>
          <a:off x="308566" y="187358"/>
          <a:ext cx="11574870" cy="48188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51722">
                  <a:extLst>
                    <a:ext uri="{9D8B030D-6E8A-4147-A177-3AD203B41FA5}">
                      <a16:colId xmlns:a16="http://schemas.microsoft.com/office/drawing/2014/main" val="2833304006"/>
                    </a:ext>
                  </a:extLst>
                </a:gridCol>
                <a:gridCol w="4623938">
                  <a:extLst>
                    <a:ext uri="{9D8B030D-6E8A-4147-A177-3AD203B41FA5}">
                      <a16:colId xmlns:a16="http://schemas.microsoft.com/office/drawing/2014/main" val="415828883"/>
                    </a:ext>
                  </a:extLst>
                </a:gridCol>
                <a:gridCol w="4599210">
                  <a:extLst>
                    <a:ext uri="{9D8B030D-6E8A-4147-A177-3AD203B41FA5}">
                      <a16:colId xmlns:a16="http://schemas.microsoft.com/office/drawing/2014/main" val="1343880704"/>
                    </a:ext>
                  </a:extLst>
                </a:gridCol>
              </a:tblGrid>
              <a:tr h="414473"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Criteria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>
                    <a:solidFill>
                      <a:srgbClr val="2068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u="none" strike="noStrike" cap="none" spc="0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RightClick</a:t>
                      </a:r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TMS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>
                    <a:solidFill>
                      <a:srgbClr val="2068A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Generic Tools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>
                    <a:solidFill>
                      <a:srgbClr val="2068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39492"/>
                  </a:ext>
                </a:extLst>
              </a:tr>
              <a:tr h="59024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Comparison Engine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 </a:t>
                      </a:r>
                    </a:p>
                    <a:p>
                      <a:pPr algn="l" fontAlgn="ctr"/>
                      <a:r>
                        <a:rPr kumimoji="0" lang="en-US" sz="15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Embedded diff tool capable of comparing high volumes of data from UI or file-based with support for txt, csv, XML, Json and Word documents formats.</a:t>
                      </a:r>
                    </a:p>
                    <a:p>
                      <a:pPr algn="l" fontAlgn="ctr"/>
                      <a:endParaRPr kumimoji="0" 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Totally missing or requiring integration with 3rd party tools that require additional prerequisites and costs.</a:t>
                      </a:r>
                    </a:p>
                    <a:p>
                      <a:pPr algn="l" fontAlgn="ctr"/>
                      <a:endParaRPr kumimoji="0" lang="en-US" sz="15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3502547"/>
                  </a:ext>
                </a:extLst>
              </a:tr>
              <a:tr h="51099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Pretested Applications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 </a:t>
                      </a:r>
                    </a:p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Pretested with the </a:t>
                      </a:r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Finastra TCM products </a:t>
                      </a:r>
                    </a:p>
                    <a:p>
                      <a:pPr algn="l" fontAlgn="ctr"/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(Summit, Kondor, Opics, Sophis), Loan IQ and </a:t>
                      </a:r>
                    </a:p>
                    <a:p>
                      <a:pPr algn="l" fontAlgn="ctr"/>
                      <a:r>
                        <a:rPr kumimoji="0"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Front Arena</a:t>
                      </a:r>
                      <a:r>
                        <a:rPr lang="en-US" sz="1400" b="1" u="none" strike="noStrike" cap="none" spc="0" normalizeH="0" baseline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1" u="none" strike="noStrike" cap="none" spc="0" normalizeH="0" baseline="0">
                        <a:ln>
                          <a:noFill/>
                        </a:ln>
                        <a:solidFill>
                          <a:srgbClr val="F7941E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  <a:p>
                      <a:pPr algn="l" fontAlgn="ctr"/>
                      <a:endParaRPr kumimoji="0" lang="en-US" sz="9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Integration layer required for each application with complex and time-consuming development needed and required from users.</a:t>
                      </a:r>
                      <a:endParaRPr kumimoji="0" lang="en-US" sz="15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5970302"/>
                  </a:ext>
                </a:extLst>
              </a:tr>
              <a:tr h="51099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Support Pretested Apps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</a:t>
                      </a:r>
                    </a:p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Continuously pretested with the supported app even before GA, and enhanced in line with the new technology stacks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  <a:p>
                      <a:pPr algn="l" fontAlgn="ctr"/>
                      <a:endParaRPr kumimoji="0" lang="en-US" sz="10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 panose="020B0503030403020204" pitchFamily="34" charset="0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Rely on reactive updates of the integration layer done by the client, which cause delay in testing readiness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4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530233"/>
                  </a:ext>
                </a:extLst>
              </a:tr>
              <a:tr h="42856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6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2068A0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AI-Powered Test Development</a:t>
                      </a:r>
                      <a:endParaRPr kumimoji="0" lang="en-US" sz="16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2068A0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000" b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 </a:t>
                      </a:r>
                    </a:p>
                    <a:p>
                      <a:pPr algn="l" fontAlgn="ctr"/>
                      <a:r>
                        <a:rPr kumimoji="0" lang="en-US" sz="1500" b="1" u="none" strike="noStrike" cap="none" spc="0" normalizeH="0" baseline="0" dirty="0">
                          <a:ln>
                            <a:noFill/>
                          </a:ln>
                          <a:solidFill>
                            <a:srgbClr val="FA811C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       </a:t>
                      </a:r>
                      <a:r>
                        <a:rPr kumimoji="0" lang="en-US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ea typeface="+mn-ea"/>
                          <a:cs typeface="+mn-cs"/>
                          <a:sym typeface="Source Sans Pro Regular"/>
                        </a:rPr>
                        <a:t>Leverage </a:t>
                      </a:r>
                      <a:r>
                        <a:rPr lang="en-US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ea typeface="+mn-ea"/>
                          <a:cs typeface="+mn-cs"/>
                        </a:rPr>
                        <a:t>AI services</a:t>
                      </a:r>
                      <a:r>
                        <a:rPr kumimoji="0" lang="en-US" sz="1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F7941E"/>
                          </a:solidFill>
                          <a:effectLst/>
                          <a:uFillTx/>
                          <a:latin typeface="Source Sans Pro"/>
                          <a:ea typeface="+mn-ea"/>
                          <a:cs typeface="+mn-cs"/>
                          <a:sym typeface="Source Sans Pro Regular"/>
                        </a:rPr>
                        <a:t> </a:t>
                      </a:r>
                      <a:r>
                        <a:rPr lang="en-US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en-US" sz="14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ea typeface="+mn-ea"/>
                          <a:cs typeface="+mn-cs"/>
                          <a:sym typeface="Source Sans Pro Regular"/>
                        </a:rPr>
                        <a:t> instantly generate testing code and automation scripts—streamlining test creation and empowering teams with natural language-driven productivity.</a:t>
                      </a:r>
                    </a:p>
                    <a:p>
                      <a:pPr algn="l" fontAlgn="ctr"/>
                      <a:endParaRPr kumimoji="0" lang="en-US" sz="10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ource Sans Pro"/>
                        <a:ea typeface="Source Sans Pro Regular"/>
                        <a:sym typeface="Source Sans Pro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US" sz="15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❌ </a:t>
                      </a:r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Focused narrowly on a single testing layer—</a:t>
                      </a:r>
                    </a:p>
                    <a:p>
                      <a:pPr algn="l" fontAlgn="ctr"/>
                      <a:r>
                        <a:rPr kumimoji="0"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  <a:sym typeface="Source Sans Pro Regular"/>
                        </a:rPr>
                        <a:t>often UI-only—and require constant manual maintenance</a:t>
                      </a:r>
                      <a:r>
                        <a:rPr lang="en-US" sz="1400" b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Source Sans Pro"/>
                        </a:rPr>
                        <a:t>.</a:t>
                      </a:r>
                      <a:endParaRPr kumimoji="0" lang="en-US" sz="1500" b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uFillTx/>
                        <a:latin typeface="Source Sans Pro"/>
                        <a:sym typeface="Source Sans Pro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9371646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53363802-415F-3F63-2862-FF43B2866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2630" y="796530"/>
            <a:ext cx="238433" cy="238433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A5F8386B-5A4A-2D49-0F51-22E9BBC64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2630" y="1838884"/>
            <a:ext cx="238433" cy="238433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7BD2F058-E0BB-2BB4-894B-FA54C55F5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2629" y="2881238"/>
            <a:ext cx="238433" cy="238433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C9329D04-CFF3-F3D7-118A-ADBFA507F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0645" y="3942476"/>
            <a:ext cx="238433" cy="2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03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567;p49"/>
          <p:cNvSpPr txBox="1"/>
          <p:nvPr/>
        </p:nvSpPr>
        <p:spPr>
          <a:xfrm>
            <a:off x="1029725" y="903841"/>
            <a:ext cx="7088303" cy="646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36679B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36679B"/>
                </a:solidFill>
                <a:effectLst/>
                <a:uLnTx/>
                <a:uFillTx/>
                <a:latin typeface="Montserrat Bold"/>
                <a:sym typeface="Montserrat Bold"/>
              </a:rPr>
              <a:t>Why choose RightClick </a:t>
            </a:r>
            <a:r>
              <a:rPr kumimoji="0" sz="3600" b="0" i="0" u="none" strike="noStrike" kern="0" cap="none" spc="0" normalizeH="0" baseline="0" noProof="0">
                <a:ln>
                  <a:noFill/>
                </a:ln>
                <a:solidFill>
                  <a:srgbClr val="E8973E"/>
                </a:solidFill>
                <a:effectLst/>
                <a:uLnTx/>
                <a:uFillTx/>
                <a:latin typeface="Montserrat Bold"/>
                <a:sym typeface="Montserrat Bold"/>
              </a:rPr>
              <a:t>TMS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6679B"/>
              </a:solidFill>
              <a:effectLst/>
              <a:uLnTx/>
              <a:uFillTx/>
              <a:latin typeface="Montserrat Bold"/>
              <a:sym typeface="Montserrat Bold"/>
            </a:endParaRPr>
          </a:p>
        </p:txBody>
      </p:sp>
      <p:sp>
        <p:nvSpPr>
          <p:cNvPr id="358" name="Google Shape;514;p47"/>
          <p:cNvSpPr txBox="1"/>
          <p:nvPr/>
        </p:nvSpPr>
        <p:spPr>
          <a:xfrm>
            <a:off x="1521640" y="3515527"/>
            <a:ext cx="5681411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150000"/>
              </a:lnSpc>
              <a:defRPr sz="1600" b="1">
                <a:solidFill>
                  <a:srgbClr val="36679B"/>
                </a:solidFill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2068A0"/>
                </a:solidFill>
                <a:effectLst/>
                <a:uLnTx/>
                <a:uFillTx/>
                <a:latin typeface="Source Sans Pro Regular"/>
                <a:ea typeface="Source Sans Pro Regular"/>
                <a:sym typeface="Montserrat-SemiBold"/>
                <a:rtl val="0"/>
              </a:rPr>
              <a:t>Significantly </a:t>
            </a:r>
            <a:r>
              <a:rPr lang="en-US" sz="2000">
                <a:solidFill>
                  <a:srgbClr val="2068A0"/>
                </a:solidFill>
                <a:latin typeface="Source Sans Pro Regular"/>
                <a:ea typeface="Source Sans Pro Regular"/>
                <a:rtl val="0"/>
              </a:rPr>
              <a:t>reduces </a:t>
            </a: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2068A0"/>
                </a:solidFill>
                <a:effectLst/>
                <a:uLnTx/>
                <a:uFillTx/>
                <a:latin typeface="Source Sans Pro Regular"/>
                <a:ea typeface="Source Sans Pro Regular"/>
                <a:sym typeface="Montserrat-SemiBold"/>
                <a:rtl val="0"/>
              </a:rPr>
              <a:t>testing efforts for both IT teams and business users</a:t>
            </a:r>
          </a:p>
        </p:txBody>
      </p:sp>
      <p:sp>
        <p:nvSpPr>
          <p:cNvPr id="360" name="Google Shape;516;p47"/>
          <p:cNvSpPr txBox="1"/>
          <p:nvPr/>
        </p:nvSpPr>
        <p:spPr>
          <a:xfrm>
            <a:off x="1521640" y="4323901"/>
            <a:ext cx="6455675" cy="41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36679B"/>
                </a:solidFill>
              </a:defRPr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2068A0"/>
                </a:solidFill>
                <a:effectLst/>
                <a:uLnTx/>
                <a:uFillTx/>
                <a:latin typeface="Source Sans Pro Regular"/>
                <a:ea typeface="Source Sans Pro Regular"/>
                <a:sym typeface="Montserrat-SemiBold"/>
                <a:rtl val="0"/>
              </a:rPr>
              <a:t>No-code platform, quick to deploy and scale</a:t>
            </a:r>
          </a:p>
        </p:txBody>
      </p:sp>
      <p:sp>
        <p:nvSpPr>
          <p:cNvPr id="361" name="Google Shape;518;p47"/>
          <p:cNvSpPr txBox="1"/>
          <p:nvPr/>
        </p:nvSpPr>
        <p:spPr>
          <a:xfrm>
            <a:off x="1521640" y="2482860"/>
            <a:ext cx="5681411" cy="41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110000"/>
              </a:lnSpc>
              <a:defRPr sz="1600" b="1">
                <a:solidFill>
                  <a:srgbClr val="36679B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36679B"/>
                </a:solidFill>
              </a:defRPr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2068A0"/>
                </a:solidFill>
                <a:effectLst/>
                <a:uLnTx/>
                <a:uFillTx/>
                <a:latin typeface="Source Sans Pro Regular"/>
                <a:ea typeface="Source Sans Pro Regular"/>
                <a:sym typeface="Montserrat-SemiBold"/>
                <a:rtl val="0"/>
              </a:rPr>
              <a:t>Tailored for financial institutions</a:t>
            </a:r>
          </a:p>
        </p:txBody>
      </p:sp>
      <p:sp>
        <p:nvSpPr>
          <p:cNvPr id="366" name="Google Shape;524;p47"/>
          <p:cNvSpPr txBox="1"/>
          <p:nvPr/>
        </p:nvSpPr>
        <p:spPr>
          <a:xfrm>
            <a:off x="1521640" y="3002836"/>
            <a:ext cx="5429296" cy="41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>
              <a:lnSpc>
                <a:spcPct val="150000"/>
              </a:lnSpc>
              <a:defRPr sz="1600" b="1">
                <a:solidFill>
                  <a:srgbClr val="36679B"/>
                </a:solidFill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36679B"/>
                </a:solidFill>
              </a:defRPr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2068A0"/>
                </a:solidFill>
                <a:effectLst/>
                <a:uLnTx/>
                <a:uFillTx/>
                <a:latin typeface="Source Sans Pro Regular"/>
                <a:ea typeface="Source Sans Pro Regular"/>
                <a:sym typeface="Montserrat-SemiBold"/>
                <a:rtl val="0"/>
              </a:rPr>
              <a:t>Trusted by leading companies worldwide​</a:t>
            </a:r>
          </a:p>
        </p:txBody>
      </p:sp>
      <p:sp>
        <p:nvSpPr>
          <p:cNvPr id="369" name="Google Shape;519;p47"/>
          <p:cNvSpPr/>
          <p:nvPr/>
        </p:nvSpPr>
        <p:spPr>
          <a:xfrm>
            <a:off x="1034623" y="2506490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18" y="8019"/>
                </a:moveTo>
                <a:lnTo>
                  <a:pt x="13702" y="8019"/>
                </a:lnTo>
                <a:lnTo>
                  <a:pt x="13687" y="8020"/>
                </a:lnTo>
                <a:lnTo>
                  <a:pt x="13671" y="8022"/>
                </a:lnTo>
                <a:lnTo>
                  <a:pt x="13641" y="8028"/>
                </a:lnTo>
                <a:lnTo>
                  <a:pt x="13611" y="8036"/>
                </a:lnTo>
                <a:lnTo>
                  <a:pt x="13596" y="8041"/>
                </a:lnTo>
                <a:lnTo>
                  <a:pt x="13581" y="8047"/>
                </a:lnTo>
                <a:lnTo>
                  <a:pt x="13553" y="8061"/>
                </a:lnTo>
                <a:lnTo>
                  <a:pt x="13539" y="8069"/>
                </a:lnTo>
                <a:lnTo>
                  <a:pt x="13526" y="8078"/>
                </a:lnTo>
                <a:lnTo>
                  <a:pt x="13514" y="8087"/>
                </a:lnTo>
                <a:lnTo>
                  <a:pt x="13501" y="8097"/>
                </a:lnTo>
                <a:lnTo>
                  <a:pt x="13489" y="8108"/>
                </a:lnTo>
                <a:lnTo>
                  <a:pt x="9887" y="11478"/>
                </a:lnTo>
                <a:lnTo>
                  <a:pt x="9874" y="11488"/>
                </a:lnTo>
                <a:lnTo>
                  <a:pt x="9862" y="11498"/>
                </a:lnTo>
                <a:lnTo>
                  <a:pt x="9849" y="11508"/>
                </a:lnTo>
                <a:lnTo>
                  <a:pt x="9823" y="11524"/>
                </a:lnTo>
                <a:lnTo>
                  <a:pt x="9809" y="11532"/>
                </a:lnTo>
                <a:lnTo>
                  <a:pt x="9794" y="11538"/>
                </a:lnTo>
                <a:lnTo>
                  <a:pt x="9780" y="11544"/>
                </a:lnTo>
                <a:lnTo>
                  <a:pt x="9766" y="11549"/>
                </a:lnTo>
                <a:lnTo>
                  <a:pt x="9750" y="11553"/>
                </a:lnTo>
                <a:lnTo>
                  <a:pt x="9735" y="11557"/>
                </a:lnTo>
                <a:lnTo>
                  <a:pt x="9705" y="11563"/>
                </a:lnTo>
                <a:lnTo>
                  <a:pt x="9689" y="11565"/>
                </a:lnTo>
                <a:lnTo>
                  <a:pt x="9673" y="11566"/>
                </a:lnTo>
                <a:lnTo>
                  <a:pt x="9658" y="11567"/>
                </a:lnTo>
                <a:lnTo>
                  <a:pt x="9643" y="11566"/>
                </a:lnTo>
                <a:lnTo>
                  <a:pt x="9626" y="11565"/>
                </a:lnTo>
                <a:lnTo>
                  <a:pt x="9611" y="11563"/>
                </a:lnTo>
                <a:lnTo>
                  <a:pt x="9596" y="11560"/>
                </a:lnTo>
                <a:lnTo>
                  <a:pt x="9581" y="11558"/>
                </a:lnTo>
                <a:lnTo>
                  <a:pt x="9565" y="11554"/>
                </a:lnTo>
                <a:lnTo>
                  <a:pt x="9551" y="11549"/>
                </a:lnTo>
                <a:lnTo>
                  <a:pt x="9536" y="11544"/>
                </a:lnTo>
                <a:lnTo>
                  <a:pt x="9508" y="11532"/>
                </a:lnTo>
                <a:lnTo>
                  <a:pt x="9493" y="11525"/>
                </a:lnTo>
                <a:lnTo>
                  <a:pt x="9479" y="11517"/>
                </a:lnTo>
                <a:lnTo>
                  <a:pt x="9466" y="11508"/>
                </a:lnTo>
                <a:lnTo>
                  <a:pt x="9441" y="11489"/>
                </a:lnTo>
                <a:lnTo>
                  <a:pt x="9429" y="11478"/>
                </a:lnTo>
                <a:lnTo>
                  <a:pt x="8115" y="10254"/>
                </a:lnTo>
                <a:lnTo>
                  <a:pt x="8102" y="10243"/>
                </a:lnTo>
                <a:lnTo>
                  <a:pt x="8090" y="10234"/>
                </a:lnTo>
                <a:lnTo>
                  <a:pt x="8077" y="10224"/>
                </a:lnTo>
                <a:lnTo>
                  <a:pt x="8064" y="10216"/>
                </a:lnTo>
                <a:lnTo>
                  <a:pt x="8050" y="10207"/>
                </a:lnTo>
                <a:lnTo>
                  <a:pt x="8036" y="10200"/>
                </a:lnTo>
                <a:lnTo>
                  <a:pt x="8008" y="10188"/>
                </a:lnTo>
                <a:lnTo>
                  <a:pt x="7978" y="10178"/>
                </a:lnTo>
                <a:lnTo>
                  <a:pt x="7962" y="10175"/>
                </a:lnTo>
                <a:lnTo>
                  <a:pt x="7932" y="10169"/>
                </a:lnTo>
                <a:lnTo>
                  <a:pt x="7916" y="10168"/>
                </a:lnTo>
                <a:lnTo>
                  <a:pt x="7901" y="10167"/>
                </a:lnTo>
                <a:lnTo>
                  <a:pt x="7885" y="10166"/>
                </a:lnTo>
                <a:lnTo>
                  <a:pt x="7870" y="10167"/>
                </a:lnTo>
                <a:lnTo>
                  <a:pt x="7854" y="10168"/>
                </a:lnTo>
                <a:lnTo>
                  <a:pt x="7839" y="10169"/>
                </a:lnTo>
                <a:lnTo>
                  <a:pt x="7823" y="10172"/>
                </a:lnTo>
                <a:lnTo>
                  <a:pt x="7793" y="10178"/>
                </a:lnTo>
                <a:lnTo>
                  <a:pt x="7763" y="10188"/>
                </a:lnTo>
                <a:lnTo>
                  <a:pt x="7735" y="10200"/>
                </a:lnTo>
                <a:lnTo>
                  <a:pt x="7721" y="10207"/>
                </a:lnTo>
                <a:lnTo>
                  <a:pt x="7707" y="10216"/>
                </a:lnTo>
                <a:lnTo>
                  <a:pt x="7694" y="10224"/>
                </a:lnTo>
                <a:lnTo>
                  <a:pt x="7681" y="10234"/>
                </a:lnTo>
                <a:lnTo>
                  <a:pt x="7668" y="10243"/>
                </a:lnTo>
                <a:lnTo>
                  <a:pt x="7656" y="10254"/>
                </a:lnTo>
                <a:lnTo>
                  <a:pt x="6847" y="11010"/>
                </a:lnTo>
                <a:lnTo>
                  <a:pt x="6835" y="11021"/>
                </a:lnTo>
                <a:lnTo>
                  <a:pt x="6825" y="11032"/>
                </a:lnTo>
                <a:lnTo>
                  <a:pt x="6815" y="11045"/>
                </a:lnTo>
                <a:lnTo>
                  <a:pt x="6805" y="11057"/>
                </a:lnTo>
                <a:lnTo>
                  <a:pt x="6789" y="11083"/>
                </a:lnTo>
                <a:lnTo>
                  <a:pt x="6782" y="11097"/>
                </a:lnTo>
                <a:lnTo>
                  <a:pt x="6770" y="11123"/>
                </a:lnTo>
                <a:lnTo>
                  <a:pt x="6765" y="11137"/>
                </a:lnTo>
                <a:lnTo>
                  <a:pt x="6761" y="11152"/>
                </a:lnTo>
                <a:lnTo>
                  <a:pt x="6758" y="11166"/>
                </a:lnTo>
                <a:lnTo>
                  <a:pt x="6756" y="11180"/>
                </a:lnTo>
                <a:lnTo>
                  <a:pt x="6754" y="11195"/>
                </a:lnTo>
                <a:lnTo>
                  <a:pt x="6753" y="11209"/>
                </a:lnTo>
                <a:lnTo>
                  <a:pt x="6752" y="11224"/>
                </a:lnTo>
                <a:lnTo>
                  <a:pt x="6753" y="11238"/>
                </a:lnTo>
                <a:lnTo>
                  <a:pt x="6754" y="11253"/>
                </a:lnTo>
                <a:lnTo>
                  <a:pt x="6755" y="11267"/>
                </a:lnTo>
                <a:lnTo>
                  <a:pt x="6758" y="11282"/>
                </a:lnTo>
                <a:lnTo>
                  <a:pt x="6761" y="11296"/>
                </a:lnTo>
                <a:lnTo>
                  <a:pt x="6765" y="11310"/>
                </a:lnTo>
                <a:lnTo>
                  <a:pt x="6775" y="11338"/>
                </a:lnTo>
                <a:lnTo>
                  <a:pt x="6782" y="11352"/>
                </a:lnTo>
                <a:lnTo>
                  <a:pt x="6789" y="11365"/>
                </a:lnTo>
                <a:lnTo>
                  <a:pt x="6797" y="11377"/>
                </a:lnTo>
                <a:lnTo>
                  <a:pt x="6805" y="11390"/>
                </a:lnTo>
                <a:lnTo>
                  <a:pt x="6814" y="11403"/>
                </a:lnTo>
                <a:lnTo>
                  <a:pt x="6824" y="11415"/>
                </a:lnTo>
                <a:lnTo>
                  <a:pt x="6835" y="11426"/>
                </a:lnTo>
                <a:lnTo>
                  <a:pt x="6846" y="11438"/>
                </a:lnTo>
                <a:lnTo>
                  <a:pt x="8904" y="13367"/>
                </a:lnTo>
                <a:lnTo>
                  <a:pt x="8928" y="13389"/>
                </a:lnTo>
                <a:lnTo>
                  <a:pt x="8942" y="13399"/>
                </a:lnTo>
                <a:lnTo>
                  <a:pt x="8956" y="13410"/>
                </a:lnTo>
                <a:lnTo>
                  <a:pt x="8970" y="13420"/>
                </a:lnTo>
                <a:lnTo>
                  <a:pt x="8985" y="13430"/>
                </a:lnTo>
                <a:lnTo>
                  <a:pt x="9002" y="13441"/>
                </a:lnTo>
                <a:lnTo>
                  <a:pt x="9034" y="13459"/>
                </a:lnTo>
                <a:lnTo>
                  <a:pt x="9051" y="13469"/>
                </a:lnTo>
                <a:lnTo>
                  <a:pt x="9069" y="13478"/>
                </a:lnTo>
                <a:lnTo>
                  <a:pt x="9086" y="13486"/>
                </a:lnTo>
                <a:lnTo>
                  <a:pt x="9104" y="13495"/>
                </a:lnTo>
                <a:lnTo>
                  <a:pt x="9142" y="13511"/>
                </a:lnTo>
                <a:lnTo>
                  <a:pt x="9160" y="13518"/>
                </a:lnTo>
                <a:lnTo>
                  <a:pt x="9198" y="13532"/>
                </a:lnTo>
                <a:lnTo>
                  <a:pt x="9255" y="13550"/>
                </a:lnTo>
                <a:lnTo>
                  <a:pt x="9293" y="13560"/>
                </a:lnTo>
                <a:lnTo>
                  <a:pt x="9331" y="13568"/>
                </a:lnTo>
                <a:lnTo>
                  <a:pt x="9349" y="13571"/>
                </a:lnTo>
                <a:lnTo>
                  <a:pt x="9367" y="13575"/>
                </a:lnTo>
                <a:lnTo>
                  <a:pt x="9386" y="13577"/>
                </a:lnTo>
                <a:lnTo>
                  <a:pt x="9404" y="13579"/>
                </a:lnTo>
                <a:lnTo>
                  <a:pt x="9422" y="13580"/>
                </a:lnTo>
                <a:lnTo>
                  <a:pt x="9439" y="13581"/>
                </a:lnTo>
                <a:lnTo>
                  <a:pt x="9850" y="13581"/>
                </a:lnTo>
                <a:lnTo>
                  <a:pt x="9867" y="13580"/>
                </a:lnTo>
                <a:lnTo>
                  <a:pt x="9885" y="13579"/>
                </a:lnTo>
                <a:lnTo>
                  <a:pt x="9921" y="13575"/>
                </a:lnTo>
                <a:lnTo>
                  <a:pt x="9939" y="13572"/>
                </a:lnTo>
                <a:lnTo>
                  <a:pt x="9977" y="13564"/>
                </a:lnTo>
                <a:lnTo>
                  <a:pt x="9995" y="13560"/>
                </a:lnTo>
                <a:lnTo>
                  <a:pt x="10015" y="13555"/>
                </a:lnTo>
                <a:lnTo>
                  <a:pt x="10053" y="13544"/>
                </a:lnTo>
                <a:lnTo>
                  <a:pt x="10072" y="13539"/>
                </a:lnTo>
                <a:lnTo>
                  <a:pt x="10148" y="13511"/>
                </a:lnTo>
                <a:lnTo>
                  <a:pt x="10184" y="13495"/>
                </a:lnTo>
                <a:lnTo>
                  <a:pt x="10203" y="13486"/>
                </a:lnTo>
                <a:lnTo>
                  <a:pt x="10220" y="13478"/>
                </a:lnTo>
                <a:lnTo>
                  <a:pt x="10254" y="13460"/>
                </a:lnTo>
                <a:lnTo>
                  <a:pt x="10272" y="13450"/>
                </a:lnTo>
                <a:lnTo>
                  <a:pt x="10288" y="13441"/>
                </a:lnTo>
                <a:lnTo>
                  <a:pt x="10303" y="13430"/>
                </a:lnTo>
                <a:lnTo>
                  <a:pt x="10333" y="13410"/>
                </a:lnTo>
                <a:lnTo>
                  <a:pt x="10347" y="13400"/>
                </a:lnTo>
                <a:lnTo>
                  <a:pt x="10373" y="13378"/>
                </a:lnTo>
                <a:lnTo>
                  <a:pt x="10385" y="13367"/>
                </a:lnTo>
                <a:lnTo>
                  <a:pt x="14754" y="9280"/>
                </a:lnTo>
                <a:lnTo>
                  <a:pt x="14766" y="9269"/>
                </a:lnTo>
                <a:lnTo>
                  <a:pt x="14786" y="9245"/>
                </a:lnTo>
                <a:lnTo>
                  <a:pt x="14795" y="9233"/>
                </a:lnTo>
                <a:lnTo>
                  <a:pt x="14811" y="9207"/>
                </a:lnTo>
                <a:lnTo>
                  <a:pt x="14818" y="9194"/>
                </a:lnTo>
                <a:lnTo>
                  <a:pt x="14825" y="9180"/>
                </a:lnTo>
                <a:lnTo>
                  <a:pt x="14835" y="9152"/>
                </a:lnTo>
                <a:lnTo>
                  <a:pt x="14839" y="9138"/>
                </a:lnTo>
                <a:lnTo>
                  <a:pt x="14845" y="9110"/>
                </a:lnTo>
                <a:lnTo>
                  <a:pt x="14846" y="9095"/>
                </a:lnTo>
                <a:lnTo>
                  <a:pt x="14848" y="9067"/>
                </a:lnTo>
                <a:lnTo>
                  <a:pt x="14846" y="9037"/>
                </a:lnTo>
                <a:lnTo>
                  <a:pt x="14842" y="9009"/>
                </a:lnTo>
                <a:lnTo>
                  <a:pt x="14838" y="8994"/>
                </a:lnTo>
                <a:lnTo>
                  <a:pt x="14830" y="8966"/>
                </a:lnTo>
                <a:lnTo>
                  <a:pt x="14824" y="8953"/>
                </a:lnTo>
                <a:lnTo>
                  <a:pt x="14818" y="8939"/>
                </a:lnTo>
                <a:lnTo>
                  <a:pt x="14810" y="8926"/>
                </a:lnTo>
                <a:lnTo>
                  <a:pt x="14803" y="8913"/>
                </a:lnTo>
                <a:lnTo>
                  <a:pt x="14794" y="8900"/>
                </a:lnTo>
                <a:lnTo>
                  <a:pt x="14785" y="8888"/>
                </a:lnTo>
                <a:lnTo>
                  <a:pt x="14765" y="8864"/>
                </a:lnTo>
                <a:lnTo>
                  <a:pt x="14752" y="8853"/>
                </a:lnTo>
                <a:lnTo>
                  <a:pt x="13947" y="8106"/>
                </a:lnTo>
                <a:lnTo>
                  <a:pt x="13923" y="8086"/>
                </a:lnTo>
                <a:lnTo>
                  <a:pt x="13897" y="8068"/>
                </a:lnTo>
                <a:lnTo>
                  <a:pt x="13883" y="8060"/>
                </a:lnTo>
                <a:lnTo>
                  <a:pt x="13869" y="8053"/>
                </a:lnTo>
                <a:lnTo>
                  <a:pt x="13854" y="8046"/>
                </a:lnTo>
                <a:lnTo>
                  <a:pt x="13840" y="8041"/>
                </a:lnTo>
                <a:lnTo>
                  <a:pt x="13825" y="8035"/>
                </a:lnTo>
                <a:lnTo>
                  <a:pt x="13811" y="8031"/>
                </a:lnTo>
                <a:lnTo>
                  <a:pt x="13795" y="8027"/>
                </a:lnTo>
                <a:lnTo>
                  <a:pt x="13780" y="8024"/>
                </a:lnTo>
                <a:lnTo>
                  <a:pt x="13765" y="8022"/>
                </a:lnTo>
                <a:lnTo>
                  <a:pt x="13749" y="8020"/>
                </a:lnTo>
                <a:lnTo>
                  <a:pt x="13734" y="8019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F7941E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8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8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Open Sans Light"/>
              <a:sym typeface="Open Sans Light"/>
            </a:endParaRPr>
          </a:p>
        </p:txBody>
      </p:sp>
      <p:pic>
        <p:nvPicPr>
          <p:cNvPr id="370" name="Google Shape;533;p47" descr="Google Shape;533;p47"/>
          <p:cNvPicPr>
            <a:picLocks noChangeAspect="1"/>
          </p:cNvPicPr>
          <p:nvPr/>
        </p:nvPicPr>
        <p:blipFill>
          <a:blip r:embed="rId2"/>
          <a:srcRect l="19746" r="19746"/>
          <a:stretch>
            <a:fillRect/>
          </a:stretch>
        </p:blipFill>
        <p:spPr>
          <a:xfrm>
            <a:off x="7750547" y="910370"/>
            <a:ext cx="4441453" cy="4894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9" h="21600" extrusionOk="0">
                <a:moveTo>
                  <a:pt x="9208" y="0"/>
                </a:moveTo>
                <a:cubicBezTo>
                  <a:pt x="5684" y="0"/>
                  <a:pt x="-222" y="7459"/>
                  <a:pt x="6" y="11059"/>
                </a:cubicBezTo>
                <a:cubicBezTo>
                  <a:pt x="234" y="14659"/>
                  <a:pt x="3983" y="21600"/>
                  <a:pt x="10577" y="21600"/>
                </a:cubicBezTo>
                <a:cubicBezTo>
                  <a:pt x="17172" y="21600"/>
                  <a:pt x="21378" y="14659"/>
                  <a:pt x="21150" y="11059"/>
                </a:cubicBezTo>
                <a:cubicBezTo>
                  <a:pt x="20922" y="7459"/>
                  <a:pt x="12732" y="0"/>
                  <a:pt x="9208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444500" dist="83443" dir="19381428" rotWithShape="0">
              <a:srgbClr val="000000">
                <a:alpha val="15728"/>
              </a:srgbClr>
            </a:outerShdw>
          </a:effectLst>
        </p:spPr>
      </p:pic>
      <p:sp>
        <p:nvSpPr>
          <p:cNvPr id="2" name="Google Shape;519;p47">
            <a:extLst>
              <a:ext uri="{FF2B5EF4-FFF2-40B4-BE49-F238E27FC236}">
                <a16:creationId xmlns:a16="http://schemas.microsoft.com/office/drawing/2014/main" id="{93556705-77DF-10AE-ABBF-57D2AB95E382}"/>
              </a:ext>
            </a:extLst>
          </p:cNvPr>
          <p:cNvSpPr/>
          <p:nvPr/>
        </p:nvSpPr>
        <p:spPr>
          <a:xfrm>
            <a:off x="1034623" y="3049040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18" y="8019"/>
                </a:moveTo>
                <a:lnTo>
                  <a:pt x="13702" y="8019"/>
                </a:lnTo>
                <a:lnTo>
                  <a:pt x="13687" y="8020"/>
                </a:lnTo>
                <a:lnTo>
                  <a:pt x="13671" y="8022"/>
                </a:lnTo>
                <a:lnTo>
                  <a:pt x="13641" y="8028"/>
                </a:lnTo>
                <a:lnTo>
                  <a:pt x="13611" y="8036"/>
                </a:lnTo>
                <a:lnTo>
                  <a:pt x="13596" y="8041"/>
                </a:lnTo>
                <a:lnTo>
                  <a:pt x="13581" y="8047"/>
                </a:lnTo>
                <a:lnTo>
                  <a:pt x="13553" y="8061"/>
                </a:lnTo>
                <a:lnTo>
                  <a:pt x="13539" y="8069"/>
                </a:lnTo>
                <a:lnTo>
                  <a:pt x="13526" y="8078"/>
                </a:lnTo>
                <a:lnTo>
                  <a:pt x="13514" y="8087"/>
                </a:lnTo>
                <a:lnTo>
                  <a:pt x="13501" y="8097"/>
                </a:lnTo>
                <a:lnTo>
                  <a:pt x="13489" y="8108"/>
                </a:lnTo>
                <a:lnTo>
                  <a:pt x="9887" y="11478"/>
                </a:lnTo>
                <a:lnTo>
                  <a:pt x="9874" y="11488"/>
                </a:lnTo>
                <a:lnTo>
                  <a:pt x="9862" y="11498"/>
                </a:lnTo>
                <a:lnTo>
                  <a:pt x="9849" y="11508"/>
                </a:lnTo>
                <a:lnTo>
                  <a:pt x="9823" y="11524"/>
                </a:lnTo>
                <a:lnTo>
                  <a:pt x="9809" y="11532"/>
                </a:lnTo>
                <a:lnTo>
                  <a:pt x="9794" y="11538"/>
                </a:lnTo>
                <a:lnTo>
                  <a:pt x="9780" y="11544"/>
                </a:lnTo>
                <a:lnTo>
                  <a:pt x="9766" y="11549"/>
                </a:lnTo>
                <a:lnTo>
                  <a:pt x="9750" y="11553"/>
                </a:lnTo>
                <a:lnTo>
                  <a:pt x="9735" y="11557"/>
                </a:lnTo>
                <a:lnTo>
                  <a:pt x="9705" y="11563"/>
                </a:lnTo>
                <a:lnTo>
                  <a:pt x="9689" y="11565"/>
                </a:lnTo>
                <a:lnTo>
                  <a:pt x="9673" y="11566"/>
                </a:lnTo>
                <a:lnTo>
                  <a:pt x="9658" y="11567"/>
                </a:lnTo>
                <a:lnTo>
                  <a:pt x="9643" y="11566"/>
                </a:lnTo>
                <a:lnTo>
                  <a:pt x="9626" y="11565"/>
                </a:lnTo>
                <a:lnTo>
                  <a:pt x="9611" y="11563"/>
                </a:lnTo>
                <a:lnTo>
                  <a:pt x="9596" y="11560"/>
                </a:lnTo>
                <a:lnTo>
                  <a:pt x="9581" y="11558"/>
                </a:lnTo>
                <a:lnTo>
                  <a:pt x="9565" y="11554"/>
                </a:lnTo>
                <a:lnTo>
                  <a:pt x="9551" y="11549"/>
                </a:lnTo>
                <a:lnTo>
                  <a:pt x="9536" y="11544"/>
                </a:lnTo>
                <a:lnTo>
                  <a:pt x="9508" y="11532"/>
                </a:lnTo>
                <a:lnTo>
                  <a:pt x="9493" y="11525"/>
                </a:lnTo>
                <a:lnTo>
                  <a:pt x="9479" y="11517"/>
                </a:lnTo>
                <a:lnTo>
                  <a:pt x="9466" y="11508"/>
                </a:lnTo>
                <a:lnTo>
                  <a:pt x="9441" y="11489"/>
                </a:lnTo>
                <a:lnTo>
                  <a:pt x="9429" y="11478"/>
                </a:lnTo>
                <a:lnTo>
                  <a:pt x="8115" y="10254"/>
                </a:lnTo>
                <a:lnTo>
                  <a:pt x="8102" y="10243"/>
                </a:lnTo>
                <a:lnTo>
                  <a:pt x="8090" y="10234"/>
                </a:lnTo>
                <a:lnTo>
                  <a:pt x="8077" y="10224"/>
                </a:lnTo>
                <a:lnTo>
                  <a:pt x="8064" y="10216"/>
                </a:lnTo>
                <a:lnTo>
                  <a:pt x="8050" y="10207"/>
                </a:lnTo>
                <a:lnTo>
                  <a:pt x="8036" y="10200"/>
                </a:lnTo>
                <a:lnTo>
                  <a:pt x="8008" y="10188"/>
                </a:lnTo>
                <a:lnTo>
                  <a:pt x="7978" y="10178"/>
                </a:lnTo>
                <a:lnTo>
                  <a:pt x="7962" y="10175"/>
                </a:lnTo>
                <a:lnTo>
                  <a:pt x="7932" y="10169"/>
                </a:lnTo>
                <a:lnTo>
                  <a:pt x="7916" y="10168"/>
                </a:lnTo>
                <a:lnTo>
                  <a:pt x="7901" y="10167"/>
                </a:lnTo>
                <a:lnTo>
                  <a:pt x="7885" y="10166"/>
                </a:lnTo>
                <a:lnTo>
                  <a:pt x="7870" y="10167"/>
                </a:lnTo>
                <a:lnTo>
                  <a:pt x="7854" y="10168"/>
                </a:lnTo>
                <a:lnTo>
                  <a:pt x="7839" y="10169"/>
                </a:lnTo>
                <a:lnTo>
                  <a:pt x="7823" y="10172"/>
                </a:lnTo>
                <a:lnTo>
                  <a:pt x="7793" y="10178"/>
                </a:lnTo>
                <a:lnTo>
                  <a:pt x="7763" y="10188"/>
                </a:lnTo>
                <a:lnTo>
                  <a:pt x="7735" y="10200"/>
                </a:lnTo>
                <a:lnTo>
                  <a:pt x="7721" y="10207"/>
                </a:lnTo>
                <a:lnTo>
                  <a:pt x="7707" y="10216"/>
                </a:lnTo>
                <a:lnTo>
                  <a:pt x="7694" y="10224"/>
                </a:lnTo>
                <a:lnTo>
                  <a:pt x="7681" y="10234"/>
                </a:lnTo>
                <a:lnTo>
                  <a:pt x="7668" y="10243"/>
                </a:lnTo>
                <a:lnTo>
                  <a:pt x="7656" y="10254"/>
                </a:lnTo>
                <a:lnTo>
                  <a:pt x="6847" y="11010"/>
                </a:lnTo>
                <a:lnTo>
                  <a:pt x="6835" y="11021"/>
                </a:lnTo>
                <a:lnTo>
                  <a:pt x="6825" y="11032"/>
                </a:lnTo>
                <a:lnTo>
                  <a:pt x="6815" y="11045"/>
                </a:lnTo>
                <a:lnTo>
                  <a:pt x="6805" y="11057"/>
                </a:lnTo>
                <a:lnTo>
                  <a:pt x="6789" y="11083"/>
                </a:lnTo>
                <a:lnTo>
                  <a:pt x="6782" y="11097"/>
                </a:lnTo>
                <a:lnTo>
                  <a:pt x="6770" y="11123"/>
                </a:lnTo>
                <a:lnTo>
                  <a:pt x="6765" y="11137"/>
                </a:lnTo>
                <a:lnTo>
                  <a:pt x="6761" y="11152"/>
                </a:lnTo>
                <a:lnTo>
                  <a:pt x="6758" y="11166"/>
                </a:lnTo>
                <a:lnTo>
                  <a:pt x="6756" y="11180"/>
                </a:lnTo>
                <a:lnTo>
                  <a:pt x="6754" y="11195"/>
                </a:lnTo>
                <a:lnTo>
                  <a:pt x="6753" y="11209"/>
                </a:lnTo>
                <a:lnTo>
                  <a:pt x="6752" y="11224"/>
                </a:lnTo>
                <a:lnTo>
                  <a:pt x="6753" y="11238"/>
                </a:lnTo>
                <a:lnTo>
                  <a:pt x="6754" y="11253"/>
                </a:lnTo>
                <a:lnTo>
                  <a:pt x="6755" y="11267"/>
                </a:lnTo>
                <a:lnTo>
                  <a:pt x="6758" y="11282"/>
                </a:lnTo>
                <a:lnTo>
                  <a:pt x="6761" y="11296"/>
                </a:lnTo>
                <a:lnTo>
                  <a:pt x="6765" y="11310"/>
                </a:lnTo>
                <a:lnTo>
                  <a:pt x="6775" y="11338"/>
                </a:lnTo>
                <a:lnTo>
                  <a:pt x="6782" y="11352"/>
                </a:lnTo>
                <a:lnTo>
                  <a:pt x="6789" y="11365"/>
                </a:lnTo>
                <a:lnTo>
                  <a:pt x="6797" y="11377"/>
                </a:lnTo>
                <a:lnTo>
                  <a:pt x="6805" y="11390"/>
                </a:lnTo>
                <a:lnTo>
                  <a:pt x="6814" y="11403"/>
                </a:lnTo>
                <a:lnTo>
                  <a:pt x="6824" y="11415"/>
                </a:lnTo>
                <a:lnTo>
                  <a:pt x="6835" y="11426"/>
                </a:lnTo>
                <a:lnTo>
                  <a:pt x="6846" y="11438"/>
                </a:lnTo>
                <a:lnTo>
                  <a:pt x="8904" y="13367"/>
                </a:lnTo>
                <a:lnTo>
                  <a:pt x="8928" y="13389"/>
                </a:lnTo>
                <a:lnTo>
                  <a:pt x="8942" y="13399"/>
                </a:lnTo>
                <a:lnTo>
                  <a:pt x="8956" y="13410"/>
                </a:lnTo>
                <a:lnTo>
                  <a:pt x="8970" y="13420"/>
                </a:lnTo>
                <a:lnTo>
                  <a:pt x="8985" y="13430"/>
                </a:lnTo>
                <a:lnTo>
                  <a:pt x="9002" y="13441"/>
                </a:lnTo>
                <a:lnTo>
                  <a:pt x="9034" y="13459"/>
                </a:lnTo>
                <a:lnTo>
                  <a:pt x="9051" y="13469"/>
                </a:lnTo>
                <a:lnTo>
                  <a:pt x="9069" y="13478"/>
                </a:lnTo>
                <a:lnTo>
                  <a:pt x="9086" y="13486"/>
                </a:lnTo>
                <a:lnTo>
                  <a:pt x="9104" y="13495"/>
                </a:lnTo>
                <a:lnTo>
                  <a:pt x="9142" y="13511"/>
                </a:lnTo>
                <a:lnTo>
                  <a:pt x="9160" y="13518"/>
                </a:lnTo>
                <a:lnTo>
                  <a:pt x="9198" y="13532"/>
                </a:lnTo>
                <a:lnTo>
                  <a:pt x="9255" y="13550"/>
                </a:lnTo>
                <a:lnTo>
                  <a:pt x="9293" y="13560"/>
                </a:lnTo>
                <a:lnTo>
                  <a:pt x="9331" y="13568"/>
                </a:lnTo>
                <a:lnTo>
                  <a:pt x="9349" y="13571"/>
                </a:lnTo>
                <a:lnTo>
                  <a:pt x="9367" y="13575"/>
                </a:lnTo>
                <a:lnTo>
                  <a:pt x="9386" y="13577"/>
                </a:lnTo>
                <a:lnTo>
                  <a:pt x="9404" y="13579"/>
                </a:lnTo>
                <a:lnTo>
                  <a:pt x="9422" y="13580"/>
                </a:lnTo>
                <a:lnTo>
                  <a:pt x="9439" y="13581"/>
                </a:lnTo>
                <a:lnTo>
                  <a:pt x="9850" y="13581"/>
                </a:lnTo>
                <a:lnTo>
                  <a:pt x="9867" y="13580"/>
                </a:lnTo>
                <a:lnTo>
                  <a:pt x="9885" y="13579"/>
                </a:lnTo>
                <a:lnTo>
                  <a:pt x="9921" y="13575"/>
                </a:lnTo>
                <a:lnTo>
                  <a:pt x="9939" y="13572"/>
                </a:lnTo>
                <a:lnTo>
                  <a:pt x="9977" y="13564"/>
                </a:lnTo>
                <a:lnTo>
                  <a:pt x="9995" y="13560"/>
                </a:lnTo>
                <a:lnTo>
                  <a:pt x="10015" y="13555"/>
                </a:lnTo>
                <a:lnTo>
                  <a:pt x="10053" y="13544"/>
                </a:lnTo>
                <a:lnTo>
                  <a:pt x="10072" y="13539"/>
                </a:lnTo>
                <a:lnTo>
                  <a:pt x="10148" y="13511"/>
                </a:lnTo>
                <a:lnTo>
                  <a:pt x="10184" y="13495"/>
                </a:lnTo>
                <a:lnTo>
                  <a:pt x="10203" y="13486"/>
                </a:lnTo>
                <a:lnTo>
                  <a:pt x="10220" y="13478"/>
                </a:lnTo>
                <a:lnTo>
                  <a:pt x="10254" y="13460"/>
                </a:lnTo>
                <a:lnTo>
                  <a:pt x="10272" y="13450"/>
                </a:lnTo>
                <a:lnTo>
                  <a:pt x="10288" y="13441"/>
                </a:lnTo>
                <a:lnTo>
                  <a:pt x="10303" y="13430"/>
                </a:lnTo>
                <a:lnTo>
                  <a:pt x="10333" y="13410"/>
                </a:lnTo>
                <a:lnTo>
                  <a:pt x="10347" y="13400"/>
                </a:lnTo>
                <a:lnTo>
                  <a:pt x="10373" y="13378"/>
                </a:lnTo>
                <a:lnTo>
                  <a:pt x="10385" y="13367"/>
                </a:lnTo>
                <a:lnTo>
                  <a:pt x="14754" y="9280"/>
                </a:lnTo>
                <a:lnTo>
                  <a:pt x="14766" y="9269"/>
                </a:lnTo>
                <a:lnTo>
                  <a:pt x="14786" y="9245"/>
                </a:lnTo>
                <a:lnTo>
                  <a:pt x="14795" y="9233"/>
                </a:lnTo>
                <a:lnTo>
                  <a:pt x="14811" y="9207"/>
                </a:lnTo>
                <a:lnTo>
                  <a:pt x="14818" y="9194"/>
                </a:lnTo>
                <a:lnTo>
                  <a:pt x="14825" y="9180"/>
                </a:lnTo>
                <a:lnTo>
                  <a:pt x="14835" y="9152"/>
                </a:lnTo>
                <a:lnTo>
                  <a:pt x="14839" y="9138"/>
                </a:lnTo>
                <a:lnTo>
                  <a:pt x="14845" y="9110"/>
                </a:lnTo>
                <a:lnTo>
                  <a:pt x="14846" y="9095"/>
                </a:lnTo>
                <a:lnTo>
                  <a:pt x="14848" y="9067"/>
                </a:lnTo>
                <a:lnTo>
                  <a:pt x="14846" y="9037"/>
                </a:lnTo>
                <a:lnTo>
                  <a:pt x="14842" y="9009"/>
                </a:lnTo>
                <a:lnTo>
                  <a:pt x="14838" y="8994"/>
                </a:lnTo>
                <a:lnTo>
                  <a:pt x="14830" y="8966"/>
                </a:lnTo>
                <a:lnTo>
                  <a:pt x="14824" y="8953"/>
                </a:lnTo>
                <a:lnTo>
                  <a:pt x="14818" y="8939"/>
                </a:lnTo>
                <a:lnTo>
                  <a:pt x="14810" y="8926"/>
                </a:lnTo>
                <a:lnTo>
                  <a:pt x="14803" y="8913"/>
                </a:lnTo>
                <a:lnTo>
                  <a:pt x="14794" y="8900"/>
                </a:lnTo>
                <a:lnTo>
                  <a:pt x="14785" y="8888"/>
                </a:lnTo>
                <a:lnTo>
                  <a:pt x="14765" y="8864"/>
                </a:lnTo>
                <a:lnTo>
                  <a:pt x="14752" y="8853"/>
                </a:lnTo>
                <a:lnTo>
                  <a:pt x="13947" y="8106"/>
                </a:lnTo>
                <a:lnTo>
                  <a:pt x="13923" y="8086"/>
                </a:lnTo>
                <a:lnTo>
                  <a:pt x="13897" y="8068"/>
                </a:lnTo>
                <a:lnTo>
                  <a:pt x="13883" y="8060"/>
                </a:lnTo>
                <a:lnTo>
                  <a:pt x="13869" y="8053"/>
                </a:lnTo>
                <a:lnTo>
                  <a:pt x="13854" y="8046"/>
                </a:lnTo>
                <a:lnTo>
                  <a:pt x="13840" y="8041"/>
                </a:lnTo>
                <a:lnTo>
                  <a:pt x="13825" y="8035"/>
                </a:lnTo>
                <a:lnTo>
                  <a:pt x="13811" y="8031"/>
                </a:lnTo>
                <a:lnTo>
                  <a:pt x="13795" y="8027"/>
                </a:lnTo>
                <a:lnTo>
                  <a:pt x="13780" y="8024"/>
                </a:lnTo>
                <a:lnTo>
                  <a:pt x="13765" y="8022"/>
                </a:lnTo>
                <a:lnTo>
                  <a:pt x="13749" y="8020"/>
                </a:lnTo>
                <a:lnTo>
                  <a:pt x="13734" y="8019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F7941E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8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8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Open Sans Light"/>
              <a:sym typeface="Open Sans Light"/>
            </a:endParaRPr>
          </a:p>
        </p:txBody>
      </p:sp>
      <p:sp>
        <p:nvSpPr>
          <p:cNvPr id="3" name="Google Shape;519;p47">
            <a:extLst>
              <a:ext uri="{FF2B5EF4-FFF2-40B4-BE49-F238E27FC236}">
                <a16:creationId xmlns:a16="http://schemas.microsoft.com/office/drawing/2014/main" id="{C591756B-96B6-BF9B-4C9D-688B108C55C2}"/>
              </a:ext>
            </a:extLst>
          </p:cNvPr>
          <p:cNvSpPr/>
          <p:nvPr/>
        </p:nvSpPr>
        <p:spPr>
          <a:xfrm>
            <a:off x="1034623" y="3591590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18" y="8019"/>
                </a:moveTo>
                <a:lnTo>
                  <a:pt x="13702" y="8019"/>
                </a:lnTo>
                <a:lnTo>
                  <a:pt x="13687" y="8020"/>
                </a:lnTo>
                <a:lnTo>
                  <a:pt x="13671" y="8022"/>
                </a:lnTo>
                <a:lnTo>
                  <a:pt x="13641" y="8028"/>
                </a:lnTo>
                <a:lnTo>
                  <a:pt x="13611" y="8036"/>
                </a:lnTo>
                <a:lnTo>
                  <a:pt x="13596" y="8041"/>
                </a:lnTo>
                <a:lnTo>
                  <a:pt x="13581" y="8047"/>
                </a:lnTo>
                <a:lnTo>
                  <a:pt x="13553" y="8061"/>
                </a:lnTo>
                <a:lnTo>
                  <a:pt x="13539" y="8069"/>
                </a:lnTo>
                <a:lnTo>
                  <a:pt x="13526" y="8078"/>
                </a:lnTo>
                <a:lnTo>
                  <a:pt x="13514" y="8087"/>
                </a:lnTo>
                <a:lnTo>
                  <a:pt x="13501" y="8097"/>
                </a:lnTo>
                <a:lnTo>
                  <a:pt x="13489" y="8108"/>
                </a:lnTo>
                <a:lnTo>
                  <a:pt x="9887" y="11478"/>
                </a:lnTo>
                <a:lnTo>
                  <a:pt x="9874" y="11488"/>
                </a:lnTo>
                <a:lnTo>
                  <a:pt x="9862" y="11498"/>
                </a:lnTo>
                <a:lnTo>
                  <a:pt x="9849" y="11508"/>
                </a:lnTo>
                <a:lnTo>
                  <a:pt x="9823" y="11524"/>
                </a:lnTo>
                <a:lnTo>
                  <a:pt x="9809" y="11532"/>
                </a:lnTo>
                <a:lnTo>
                  <a:pt x="9794" y="11538"/>
                </a:lnTo>
                <a:lnTo>
                  <a:pt x="9780" y="11544"/>
                </a:lnTo>
                <a:lnTo>
                  <a:pt x="9766" y="11549"/>
                </a:lnTo>
                <a:lnTo>
                  <a:pt x="9750" y="11553"/>
                </a:lnTo>
                <a:lnTo>
                  <a:pt x="9735" y="11557"/>
                </a:lnTo>
                <a:lnTo>
                  <a:pt x="9705" y="11563"/>
                </a:lnTo>
                <a:lnTo>
                  <a:pt x="9689" y="11565"/>
                </a:lnTo>
                <a:lnTo>
                  <a:pt x="9673" y="11566"/>
                </a:lnTo>
                <a:lnTo>
                  <a:pt x="9658" y="11567"/>
                </a:lnTo>
                <a:lnTo>
                  <a:pt x="9643" y="11566"/>
                </a:lnTo>
                <a:lnTo>
                  <a:pt x="9626" y="11565"/>
                </a:lnTo>
                <a:lnTo>
                  <a:pt x="9611" y="11563"/>
                </a:lnTo>
                <a:lnTo>
                  <a:pt x="9596" y="11560"/>
                </a:lnTo>
                <a:lnTo>
                  <a:pt x="9581" y="11558"/>
                </a:lnTo>
                <a:lnTo>
                  <a:pt x="9565" y="11554"/>
                </a:lnTo>
                <a:lnTo>
                  <a:pt x="9551" y="11549"/>
                </a:lnTo>
                <a:lnTo>
                  <a:pt x="9536" y="11544"/>
                </a:lnTo>
                <a:lnTo>
                  <a:pt x="9508" y="11532"/>
                </a:lnTo>
                <a:lnTo>
                  <a:pt x="9493" y="11525"/>
                </a:lnTo>
                <a:lnTo>
                  <a:pt x="9479" y="11517"/>
                </a:lnTo>
                <a:lnTo>
                  <a:pt x="9466" y="11508"/>
                </a:lnTo>
                <a:lnTo>
                  <a:pt x="9441" y="11489"/>
                </a:lnTo>
                <a:lnTo>
                  <a:pt x="9429" y="11478"/>
                </a:lnTo>
                <a:lnTo>
                  <a:pt x="8115" y="10254"/>
                </a:lnTo>
                <a:lnTo>
                  <a:pt x="8102" y="10243"/>
                </a:lnTo>
                <a:lnTo>
                  <a:pt x="8090" y="10234"/>
                </a:lnTo>
                <a:lnTo>
                  <a:pt x="8077" y="10224"/>
                </a:lnTo>
                <a:lnTo>
                  <a:pt x="8064" y="10216"/>
                </a:lnTo>
                <a:lnTo>
                  <a:pt x="8050" y="10207"/>
                </a:lnTo>
                <a:lnTo>
                  <a:pt x="8036" y="10200"/>
                </a:lnTo>
                <a:lnTo>
                  <a:pt x="8008" y="10188"/>
                </a:lnTo>
                <a:lnTo>
                  <a:pt x="7978" y="10178"/>
                </a:lnTo>
                <a:lnTo>
                  <a:pt x="7962" y="10175"/>
                </a:lnTo>
                <a:lnTo>
                  <a:pt x="7932" y="10169"/>
                </a:lnTo>
                <a:lnTo>
                  <a:pt x="7916" y="10168"/>
                </a:lnTo>
                <a:lnTo>
                  <a:pt x="7901" y="10167"/>
                </a:lnTo>
                <a:lnTo>
                  <a:pt x="7885" y="10166"/>
                </a:lnTo>
                <a:lnTo>
                  <a:pt x="7870" y="10167"/>
                </a:lnTo>
                <a:lnTo>
                  <a:pt x="7854" y="10168"/>
                </a:lnTo>
                <a:lnTo>
                  <a:pt x="7839" y="10169"/>
                </a:lnTo>
                <a:lnTo>
                  <a:pt x="7823" y="10172"/>
                </a:lnTo>
                <a:lnTo>
                  <a:pt x="7793" y="10178"/>
                </a:lnTo>
                <a:lnTo>
                  <a:pt x="7763" y="10188"/>
                </a:lnTo>
                <a:lnTo>
                  <a:pt x="7735" y="10200"/>
                </a:lnTo>
                <a:lnTo>
                  <a:pt x="7721" y="10207"/>
                </a:lnTo>
                <a:lnTo>
                  <a:pt x="7707" y="10216"/>
                </a:lnTo>
                <a:lnTo>
                  <a:pt x="7694" y="10224"/>
                </a:lnTo>
                <a:lnTo>
                  <a:pt x="7681" y="10234"/>
                </a:lnTo>
                <a:lnTo>
                  <a:pt x="7668" y="10243"/>
                </a:lnTo>
                <a:lnTo>
                  <a:pt x="7656" y="10254"/>
                </a:lnTo>
                <a:lnTo>
                  <a:pt x="6847" y="11010"/>
                </a:lnTo>
                <a:lnTo>
                  <a:pt x="6835" y="11021"/>
                </a:lnTo>
                <a:lnTo>
                  <a:pt x="6825" y="11032"/>
                </a:lnTo>
                <a:lnTo>
                  <a:pt x="6815" y="11045"/>
                </a:lnTo>
                <a:lnTo>
                  <a:pt x="6805" y="11057"/>
                </a:lnTo>
                <a:lnTo>
                  <a:pt x="6789" y="11083"/>
                </a:lnTo>
                <a:lnTo>
                  <a:pt x="6782" y="11097"/>
                </a:lnTo>
                <a:lnTo>
                  <a:pt x="6770" y="11123"/>
                </a:lnTo>
                <a:lnTo>
                  <a:pt x="6765" y="11137"/>
                </a:lnTo>
                <a:lnTo>
                  <a:pt x="6761" y="11152"/>
                </a:lnTo>
                <a:lnTo>
                  <a:pt x="6758" y="11166"/>
                </a:lnTo>
                <a:lnTo>
                  <a:pt x="6756" y="11180"/>
                </a:lnTo>
                <a:lnTo>
                  <a:pt x="6754" y="11195"/>
                </a:lnTo>
                <a:lnTo>
                  <a:pt x="6753" y="11209"/>
                </a:lnTo>
                <a:lnTo>
                  <a:pt x="6752" y="11224"/>
                </a:lnTo>
                <a:lnTo>
                  <a:pt x="6753" y="11238"/>
                </a:lnTo>
                <a:lnTo>
                  <a:pt x="6754" y="11253"/>
                </a:lnTo>
                <a:lnTo>
                  <a:pt x="6755" y="11267"/>
                </a:lnTo>
                <a:lnTo>
                  <a:pt x="6758" y="11282"/>
                </a:lnTo>
                <a:lnTo>
                  <a:pt x="6761" y="11296"/>
                </a:lnTo>
                <a:lnTo>
                  <a:pt x="6765" y="11310"/>
                </a:lnTo>
                <a:lnTo>
                  <a:pt x="6775" y="11338"/>
                </a:lnTo>
                <a:lnTo>
                  <a:pt x="6782" y="11352"/>
                </a:lnTo>
                <a:lnTo>
                  <a:pt x="6789" y="11365"/>
                </a:lnTo>
                <a:lnTo>
                  <a:pt x="6797" y="11377"/>
                </a:lnTo>
                <a:lnTo>
                  <a:pt x="6805" y="11390"/>
                </a:lnTo>
                <a:lnTo>
                  <a:pt x="6814" y="11403"/>
                </a:lnTo>
                <a:lnTo>
                  <a:pt x="6824" y="11415"/>
                </a:lnTo>
                <a:lnTo>
                  <a:pt x="6835" y="11426"/>
                </a:lnTo>
                <a:lnTo>
                  <a:pt x="6846" y="11438"/>
                </a:lnTo>
                <a:lnTo>
                  <a:pt x="8904" y="13367"/>
                </a:lnTo>
                <a:lnTo>
                  <a:pt x="8928" y="13389"/>
                </a:lnTo>
                <a:lnTo>
                  <a:pt x="8942" y="13399"/>
                </a:lnTo>
                <a:lnTo>
                  <a:pt x="8956" y="13410"/>
                </a:lnTo>
                <a:lnTo>
                  <a:pt x="8970" y="13420"/>
                </a:lnTo>
                <a:lnTo>
                  <a:pt x="8985" y="13430"/>
                </a:lnTo>
                <a:lnTo>
                  <a:pt x="9002" y="13441"/>
                </a:lnTo>
                <a:lnTo>
                  <a:pt x="9034" y="13459"/>
                </a:lnTo>
                <a:lnTo>
                  <a:pt x="9051" y="13469"/>
                </a:lnTo>
                <a:lnTo>
                  <a:pt x="9069" y="13478"/>
                </a:lnTo>
                <a:lnTo>
                  <a:pt x="9086" y="13486"/>
                </a:lnTo>
                <a:lnTo>
                  <a:pt x="9104" y="13495"/>
                </a:lnTo>
                <a:lnTo>
                  <a:pt x="9142" y="13511"/>
                </a:lnTo>
                <a:lnTo>
                  <a:pt x="9160" y="13518"/>
                </a:lnTo>
                <a:lnTo>
                  <a:pt x="9198" y="13532"/>
                </a:lnTo>
                <a:lnTo>
                  <a:pt x="9255" y="13550"/>
                </a:lnTo>
                <a:lnTo>
                  <a:pt x="9293" y="13560"/>
                </a:lnTo>
                <a:lnTo>
                  <a:pt x="9331" y="13568"/>
                </a:lnTo>
                <a:lnTo>
                  <a:pt x="9349" y="13571"/>
                </a:lnTo>
                <a:lnTo>
                  <a:pt x="9367" y="13575"/>
                </a:lnTo>
                <a:lnTo>
                  <a:pt x="9386" y="13577"/>
                </a:lnTo>
                <a:lnTo>
                  <a:pt x="9404" y="13579"/>
                </a:lnTo>
                <a:lnTo>
                  <a:pt x="9422" y="13580"/>
                </a:lnTo>
                <a:lnTo>
                  <a:pt x="9439" y="13581"/>
                </a:lnTo>
                <a:lnTo>
                  <a:pt x="9850" y="13581"/>
                </a:lnTo>
                <a:lnTo>
                  <a:pt x="9867" y="13580"/>
                </a:lnTo>
                <a:lnTo>
                  <a:pt x="9885" y="13579"/>
                </a:lnTo>
                <a:lnTo>
                  <a:pt x="9921" y="13575"/>
                </a:lnTo>
                <a:lnTo>
                  <a:pt x="9939" y="13572"/>
                </a:lnTo>
                <a:lnTo>
                  <a:pt x="9977" y="13564"/>
                </a:lnTo>
                <a:lnTo>
                  <a:pt x="9995" y="13560"/>
                </a:lnTo>
                <a:lnTo>
                  <a:pt x="10015" y="13555"/>
                </a:lnTo>
                <a:lnTo>
                  <a:pt x="10053" y="13544"/>
                </a:lnTo>
                <a:lnTo>
                  <a:pt x="10072" y="13539"/>
                </a:lnTo>
                <a:lnTo>
                  <a:pt x="10148" y="13511"/>
                </a:lnTo>
                <a:lnTo>
                  <a:pt x="10184" y="13495"/>
                </a:lnTo>
                <a:lnTo>
                  <a:pt x="10203" y="13486"/>
                </a:lnTo>
                <a:lnTo>
                  <a:pt x="10220" y="13478"/>
                </a:lnTo>
                <a:lnTo>
                  <a:pt x="10254" y="13460"/>
                </a:lnTo>
                <a:lnTo>
                  <a:pt x="10272" y="13450"/>
                </a:lnTo>
                <a:lnTo>
                  <a:pt x="10288" y="13441"/>
                </a:lnTo>
                <a:lnTo>
                  <a:pt x="10303" y="13430"/>
                </a:lnTo>
                <a:lnTo>
                  <a:pt x="10333" y="13410"/>
                </a:lnTo>
                <a:lnTo>
                  <a:pt x="10347" y="13400"/>
                </a:lnTo>
                <a:lnTo>
                  <a:pt x="10373" y="13378"/>
                </a:lnTo>
                <a:lnTo>
                  <a:pt x="10385" y="13367"/>
                </a:lnTo>
                <a:lnTo>
                  <a:pt x="14754" y="9280"/>
                </a:lnTo>
                <a:lnTo>
                  <a:pt x="14766" y="9269"/>
                </a:lnTo>
                <a:lnTo>
                  <a:pt x="14786" y="9245"/>
                </a:lnTo>
                <a:lnTo>
                  <a:pt x="14795" y="9233"/>
                </a:lnTo>
                <a:lnTo>
                  <a:pt x="14811" y="9207"/>
                </a:lnTo>
                <a:lnTo>
                  <a:pt x="14818" y="9194"/>
                </a:lnTo>
                <a:lnTo>
                  <a:pt x="14825" y="9180"/>
                </a:lnTo>
                <a:lnTo>
                  <a:pt x="14835" y="9152"/>
                </a:lnTo>
                <a:lnTo>
                  <a:pt x="14839" y="9138"/>
                </a:lnTo>
                <a:lnTo>
                  <a:pt x="14845" y="9110"/>
                </a:lnTo>
                <a:lnTo>
                  <a:pt x="14846" y="9095"/>
                </a:lnTo>
                <a:lnTo>
                  <a:pt x="14848" y="9067"/>
                </a:lnTo>
                <a:lnTo>
                  <a:pt x="14846" y="9037"/>
                </a:lnTo>
                <a:lnTo>
                  <a:pt x="14842" y="9009"/>
                </a:lnTo>
                <a:lnTo>
                  <a:pt x="14838" y="8994"/>
                </a:lnTo>
                <a:lnTo>
                  <a:pt x="14830" y="8966"/>
                </a:lnTo>
                <a:lnTo>
                  <a:pt x="14824" y="8953"/>
                </a:lnTo>
                <a:lnTo>
                  <a:pt x="14818" y="8939"/>
                </a:lnTo>
                <a:lnTo>
                  <a:pt x="14810" y="8926"/>
                </a:lnTo>
                <a:lnTo>
                  <a:pt x="14803" y="8913"/>
                </a:lnTo>
                <a:lnTo>
                  <a:pt x="14794" y="8900"/>
                </a:lnTo>
                <a:lnTo>
                  <a:pt x="14785" y="8888"/>
                </a:lnTo>
                <a:lnTo>
                  <a:pt x="14765" y="8864"/>
                </a:lnTo>
                <a:lnTo>
                  <a:pt x="14752" y="8853"/>
                </a:lnTo>
                <a:lnTo>
                  <a:pt x="13947" y="8106"/>
                </a:lnTo>
                <a:lnTo>
                  <a:pt x="13923" y="8086"/>
                </a:lnTo>
                <a:lnTo>
                  <a:pt x="13897" y="8068"/>
                </a:lnTo>
                <a:lnTo>
                  <a:pt x="13883" y="8060"/>
                </a:lnTo>
                <a:lnTo>
                  <a:pt x="13869" y="8053"/>
                </a:lnTo>
                <a:lnTo>
                  <a:pt x="13854" y="8046"/>
                </a:lnTo>
                <a:lnTo>
                  <a:pt x="13840" y="8041"/>
                </a:lnTo>
                <a:lnTo>
                  <a:pt x="13825" y="8035"/>
                </a:lnTo>
                <a:lnTo>
                  <a:pt x="13811" y="8031"/>
                </a:lnTo>
                <a:lnTo>
                  <a:pt x="13795" y="8027"/>
                </a:lnTo>
                <a:lnTo>
                  <a:pt x="13780" y="8024"/>
                </a:lnTo>
                <a:lnTo>
                  <a:pt x="13765" y="8022"/>
                </a:lnTo>
                <a:lnTo>
                  <a:pt x="13749" y="8020"/>
                </a:lnTo>
                <a:lnTo>
                  <a:pt x="13734" y="8019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F7941E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8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8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Open Sans Light"/>
              <a:sym typeface="Open Sans Light"/>
            </a:endParaRPr>
          </a:p>
        </p:txBody>
      </p:sp>
      <p:sp>
        <p:nvSpPr>
          <p:cNvPr id="4" name="Google Shape;519;p47">
            <a:extLst>
              <a:ext uri="{FF2B5EF4-FFF2-40B4-BE49-F238E27FC236}">
                <a16:creationId xmlns:a16="http://schemas.microsoft.com/office/drawing/2014/main" id="{EDE85822-C955-E639-890C-3250495F57B4}"/>
              </a:ext>
            </a:extLst>
          </p:cNvPr>
          <p:cNvSpPr/>
          <p:nvPr/>
        </p:nvSpPr>
        <p:spPr>
          <a:xfrm>
            <a:off x="1031445" y="4347531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18" y="8019"/>
                </a:moveTo>
                <a:lnTo>
                  <a:pt x="13702" y="8019"/>
                </a:lnTo>
                <a:lnTo>
                  <a:pt x="13687" y="8020"/>
                </a:lnTo>
                <a:lnTo>
                  <a:pt x="13671" y="8022"/>
                </a:lnTo>
                <a:lnTo>
                  <a:pt x="13641" y="8028"/>
                </a:lnTo>
                <a:lnTo>
                  <a:pt x="13611" y="8036"/>
                </a:lnTo>
                <a:lnTo>
                  <a:pt x="13596" y="8041"/>
                </a:lnTo>
                <a:lnTo>
                  <a:pt x="13581" y="8047"/>
                </a:lnTo>
                <a:lnTo>
                  <a:pt x="13553" y="8061"/>
                </a:lnTo>
                <a:lnTo>
                  <a:pt x="13539" y="8069"/>
                </a:lnTo>
                <a:lnTo>
                  <a:pt x="13526" y="8078"/>
                </a:lnTo>
                <a:lnTo>
                  <a:pt x="13514" y="8087"/>
                </a:lnTo>
                <a:lnTo>
                  <a:pt x="13501" y="8097"/>
                </a:lnTo>
                <a:lnTo>
                  <a:pt x="13489" y="8108"/>
                </a:lnTo>
                <a:lnTo>
                  <a:pt x="9887" y="11478"/>
                </a:lnTo>
                <a:lnTo>
                  <a:pt x="9874" y="11488"/>
                </a:lnTo>
                <a:lnTo>
                  <a:pt x="9862" y="11498"/>
                </a:lnTo>
                <a:lnTo>
                  <a:pt x="9849" y="11508"/>
                </a:lnTo>
                <a:lnTo>
                  <a:pt x="9823" y="11524"/>
                </a:lnTo>
                <a:lnTo>
                  <a:pt x="9809" y="11532"/>
                </a:lnTo>
                <a:lnTo>
                  <a:pt x="9794" y="11538"/>
                </a:lnTo>
                <a:lnTo>
                  <a:pt x="9780" y="11544"/>
                </a:lnTo>
                <a:lnTo>
                  <a:pt x="9766" y="11549"/>
                </a:lnTo>
                <a:lnTo>
                  <a:pt x="9750" y="11553"/>
                </a:lnTo>
                <a:lnTo>
                  <a:pt x="9735" y="11557"/>
                </a:lnTo>
                <a:lnTo>
                  <a:pt x="9705" y="11563"/>
                </a:lnTo>
                <a:lnTo>
                  <a:pt x="9689" y="11565"/>
                </a:lnTo>
                <a:lnTo>
                  <a:pt x="9673" y="11566"/>
                </a:lnTo>
                <a:lnTo>
                  <a:pt x="9658" y="11567"/>
                </a:lnTo>
                <a:lnTo>
                  <a:pt x="9643" y="11566"/>
                </a:lnTo>
                <a:lnTo>
                  <a:pt x="9626" y="11565"/>
                </a:lnTo>
                <a:lnTo>
                  <a:pt x="9611" y="11563"/>
                </a:lnTo>
                <a:lnTo>
                  <a:pt x="9596" y="11560"/>
                </a:lnTo>
                <a:lnTo>
                  <a:pt x="9581" y="11558"/>
                </a:lnTo>
                <a:lnTo>
                  <a:pt x="9565" y="11554"/>
                </a:lnTo>
                <a:lnTo>
                  <a:pt x="9551" y="11549"/>
                </a:lnTo>
                <a:lnTo>
                  <a:pt x="9536" y="11544"/>
                </a:lnTo>
                <a:lnTo>
                  <a:pt x="9508" y="11532"/>
                </a:lnTo>
                <a:lnTo>
                  <a:pt x="9493" y="11525"/>
                </a:lnTo>
                <a:lnTo>
                  <a:pt x="9479" y="11517"/>
                </a:lnTo>
                <a:lnTo>
                  <a:pt x="9466" y="11508"/>
                </a:lnTo>
                <a:lnTo>
                  <a:pt x="9441" y="11489"/>
                </a:lnTo>
                <a:lnTo>
                  <a:pt x="9429" y="11478"/>
                </a:lnTo>
                <a:lnTo>
                  <a:pt x="8115" y="10254"/>
                </a:lnTo>
                <a:lnTo>
                  <a:pt x="8102" y="10243"/>
                </a:lnTo>
                <a:lnTo>
                  <a:pt x="8090" y="10234"/>
                </a:lnTo>
                <a:lnTo>
                  <a:pt x="8077" y="10224"/>
                </a:lnTo>
                <a:lnTo>
                  <a:pt x="8064" y="10216"/>
                </a:lnTo>
                <a:lnTo>
                  <a:pt x="8050" y="10207"/>
                </a:lnTo>
                <a:lnTo>
                  <a:pt x="8036" y="10200"/>
                </a:lnTo>
                <a:lnTo>
                  <a:pt x="8008" y="10188"/>
                </a:lnTo>
                <a:lnTo>
                  <a:pt x="7978" y="10178"/>
                </a:lnTo>
                <a:lnTo>
                  <a:pt x="7962" y="10175"/>
                </a:lnTo>
                <a:lnTo>
                  <a:pt x="7932" y="10169"/>
                </a:lnTo>
                <a:lnTo>
                  <a:pt x="7916" y="10168"/>
                </a:lnTo>
                <a:lnTo>
                  <a:pt x="7901" y="10167"/>
                </a:lnTo>
                <a:lnTo>
                  <a:pt x="7885" y="10166"/>
                </a:lnTo>
                <a:lnTo>
                  <a:pt x="7870" y="10167"/>
                </a:lnTo>
                <a:lnTo>
                  <a:pt x="7854" y="10168"/>
                </a:lnTo>
                <a:lnTo>
                  <a:pt x="7839" y="10169"/>
                </a:lnTo>
                <a:lnTo>
                  <a:pt x="7823" y="10172"/>
                </a:lnTo>
                <a:lnTo>
                  <a:pt x="7793" y="10178"/>
                </a:lnTo>
                <a:lnTo>
                  <a:pt x="7763" y="10188"/>
                </a:lnTo>
                <a:lnTo>
                  <a:pt x="7735" y="10200"/>
                </a:lnTo>
                <a:lnTo>
                  <a:pt x="7721" y="10207"/>
                </a:lnTo>
                <a:lnTo>
                  <a:pt x="7707" y="10216"/>
                </a:lnTo>
                <a:lnTo>
                  <a:pt x="7694" y="10224"/>
                </a:lnTo>
                <a:lnTo>
                  <a:pt x="7681" y="10234"/>
                </a:lnTo>
                <a:lnTo>
                  <a:pt x="7668" y="10243"/>
                </a:lnTo>
                <a:lnTo>
                  <a:pt x="7656" y="10254"/>
                </a:lnTo>
                <a:lnTo>
                  <a:pt x="6847" y="11010"/>
                </a:lnTo>
                <a:lnTo>
                  <a:pt x="6835" y="11021"/>
                </a:lnTo>
                <a:lnTo>
                  <a:pt x="6825" y="11032"/>
                </a:lnTo>
                <a:lnTo>
                  <a:pt x="6815" y="11045"/>
                </a:lnTo>
                <a:lnTo>
                  <a:pt x="6805" y="11057"/>
                </a:lnTo>
                <a:lnTo>
                  <a:pt x="6789" y="11083"/>
                </a:lnTo>
                <a:lnTo>
                  <a:pt x="6782" y="11097"/>
                </a:lnTo>
                <a:lnTo>
                  <a:pt x="6770" y="11123"/>
                </a:lnTo>
                <a:lnTo>
                  <a:pt x="6765" y="11137"/>
                </a:lnTo>
                <a:lnTo>
                  <a:pt x="6761" y="11152"/>
                </a:lnTo>
                <a:lnTo>
                  <a:pt x="6758" y="11166"/>
                </a:lnTo>
                <a:lnTo>
                  <a:pt x="6756" y="11180"/>
                </a:lnTo>
                <a:lnTo>
                  <a:pt x="6754" y="11195"/>
                </a:lnTo>
                <a:lnTo>
                  <a:pt x="6753" y="11209"/>
                </a:lnTo>
                <a:lnTo>
                  <a:pt x="6752" y="11224"/>
                </a:lnTo>
                <a:lnTo>
                  <a:pt x="6753" y="11238"/>
                </a:lnTo>
                <a:lnTo>
                  <a:pt x="6754" y="11253"/>
                </a:lnTo>
                <a:lnTo>
                  <a:pt x="6755" y="11267"/>
                </a:lnTo>
                <a:lnTo>
                  <a:pt x="6758" y="11282"/>
                </a:lnTo>
                <a:lnTo>
                  <a:pt x="6761" y="11296"/>
                </a:lnTo>
                <a:lnTo>
                  <a:pt x="6765" y="11310"/>
                </a:lnTo>
                <a:lnTo>
                  <a:pt x="6775" y="11338"/>
                </a:lnTo>
                <a:lnTo>
                  <a:pt x="6782" y="11352"/>
                </a:lnTo>
                <a:lnTo>
                  <a:pt x="6789" y="11365"/>
                </a:lnTo>
                <a:lnTo>
                  <a:pt x="6797" y="11377"/>
                </a:lnTo>
                <a:lnTo>
                  <a:pt x="6805" y="11390"/>
                </a:lnTo>
                <a:lnTo>
                  <a:pt x="6814" y="11403"/>
                </a:lnTo>
                <a:lnTo>
                  <a:pt x="6824" y="11415"/>
                </a:lnTo>
                <a:lnTo>
                  <a:pt x="6835" y="11426"/>
                </a:lnTo>
                <a:lnTo>
                  <a:pt x="6846" y="11438"/>
                </a:lnTo>
                <a:lnTo>
                  <a:pt x="8904" y="13367"/>
                </a:lnTo>
                <a:lnTo>
                  <a:pt x="8928" y="13389"/>
                </a:lnTo>
                <a:lnTo>
                  <a:pt x="8942" y="13399"/>
                </a:lnTo>
                <a:lnTo>
                  <a:pt x="8956" y="13410"/>
                </a:lnTo>
                <a:lnTo>
                  <a:pt x="8970" y="13420"/>
                </a:lnTo>
                <a:lnTo>
                  <a:pt x="8985" y="13430"/>
                </a:lnTo>
                <a:lnTo>
                  <a:pt x="9002" y="13441"/>
                </a:lnTo>
                <a:lnTo>
                  <a:pt x="9034" y="13459"/>
                </a:lnTo>
                <a:lnTo>
                  <a:pt x="9051" y="13469"/>
                </a:lnTo>
                <a:lnTo>
                  <a:pt x="9069" y="13478"/>
                </a:lnTo>
                <a:lnTo>
                  <a:pt x="9086" y="13486"/>
                </a:lnTo>
                <a:lnTo>
                  <a:pt x="9104" y="13495"/>
                </a:lnTo>
                <a:lnTo>
                  <a:pt x="9142" y="13511"/>
                </a:lnTo>
                <a:lnTo>
                  <a:pt x="9160" y="13518"/>
                </a:lnTo>
                <a:lnTo>
                  <a:pt x="9198" y="13532"/>
                </a:lnTo>
                <a:lnTo>
                  <a:pt x="9255" y="13550"/>
                </a:lnTo>
                <a:lnTo>
                  <a:pt x="9293" y="13560"/>
                </a:lnTo>
                <a:lnTo>
                  <a:pt x="9331" y="13568"/>
                </a:lnTo>
                <a:lnTo>
                  <a:pt x="9349" y="13571"/>
                </a:lnTo>
                <a:lnTo>
                  <a:pt x="9367" y="13575"/>
                </a:lnTo>
                <a:lnTo>
                  <a:pt x="9386" y="13577"/>
                </a:lnTo>
                <a:lnTo>
                  <a:pt x="9404" y="13579"/>
                </a:lnTo>
                <a:lnTo>
                  <a:pt x="9422" y="13580"/>
                </a:lnTo>
                <a:lnTo>
                  <a:pt x="9439" y="13581"/>
                </a:lnTo>
                <a:lnTo>
                  <a:pt x="9850" y="13581"/>
                </a:lnTo>
                <a:lnTo>
                  <a:pt x="9867" y="13580"/>
                </a:lnTo>
                <a:lnTo>
                  <a:pt x="9885" y="13579"/>
                </a:lnTo>
                <a:lnTo>
                  <a:pt x="9921" y="13575"/>
                </a:lnTo>
                <a:lnTo>
                  <a:pt x="9939" y="13572"/>
                </a:lnTo>
                <a:lnTo>
                  <a:pt x="9977" y="13564"/>
                </a:lnTo>
                <a:lnTo>
                  <a:pt x="9995" y="13560"/>
                </a:lnTo>
                <a:lnTo>
                  <a:pt x="10015" y="13555"/>
                </a:lnTo>
                <a:lnTo>
                  <a:pt x="10053" y="13544"/>
                </a:lnTo>
                <a:lnTo>
                  <a:pt x="10072" y="13539"/>
                </a:lnTo>
                <a:lnTo>
                  <a:pt x="10148" y="13511"/>
                </a:lnTo>
                <a:lnTo>
                  <a:pt x="10184" y="13495"/>
                </a:lnTo>
                <a:lnTo>
                  <a:pt x="10203" y="13486"/>
                </a:lnTo>
                <a:lnTo>
                  <a:pt x="10220" y="13478"/>
                </a:lnTo>
                <a:lnTo>
                  <a:pt x="10254" y="13460"/>
                </a:lnTo>
                <a:lnTo>
                  <a:pt x="10272" y="13450"/>
                </a:lnTo>
                <a:lnTo>
                  <a:pt x="10288" y="13441"/>
                </a:lnTo>
                <a:lnTo>
                  <a:pt x="10303" y="13430"/>
                </a:lnTo>
                <a:lnTo>
                  <a:pt x="10333" y="13410"/>
                </a:lnTo>
                <a:lnTo>
                  <a:pt x="10347" y="13400"/>
                </a:lnTo>
                <a:lnTo>
                  <a:pt x="10373" y="13378"/>
                </a:lnTo>
                <a:lnTo>
                  <a:pt x="10385" y="13367"/>
                </a:lnTo>
                <a:lnTo>
                  <a:pt x="14754" y="9280"/>
                </a:lnTo>
                <a:lnTo>
                  <a:pt x="14766" y="9269"/>
                </a:lnTo>
                <a:lnTo>
                  <a:pt x="14786" y="9245"/>
                </a:lnTo>
                <a:lnTo>
                  <a:pt x="14795" y="9233"/>
                </a:lnTo>
                <a:lnTo>
                  <a:pt x="14811" y="9207"/>
                </a:lnTo>
                <a:lnTo>
                  <a:pt x="14818" y="9194"/>
                </a:lnTo>
                <a:lnTo>
                  <a:pt x="14825" y="9180"/>
                </a:lnTo>
                <a:lnTo>
                  <a:pt x="14835" y="9152"/>
                </a:lnTo>
                <a:lnTo>
                  <a:pt x="14839" y="9138"/>
                </a:lnTo>
                <a:lnTo>
                  <a:pt x="14845" y="9110"/>
                </a:lnTo>
                <a:lnTo>
                  <a:pt x="14846" y="9095"/>
                </a:lnTo>
                <a:lnTo>
                  <a:pt x="14848" y="9067"/>
                </a:lnTo>
                <a:lnTo>
                  <a:pt x="14846" y="9037"/>
                </a:lnTo>
                <a:lnTo>
                  <a:pt x="14842" y="9009"/>
                </a:lnTo>
                <a:lnTo>
                  <a:pt x="14838" y="8994"/>
                </a:lnTo>
                <a:lnTo>
                  <a:pt x="14830" y="8966"/>
                </a:lnTo>
                <a:lnTo>
                  <a:pt x="14824" y="8953"/>
                </a:lnTo>
                <a:lnTo>
                  <a:pt x="14818" y="8939"/>
                </a:lnTo>
                <a:lnTo>
                  <a:pt x="14810" y="8926"/>
                </a:lnTo>
                <a:lnTo>
                  <a:pt x="14803" y="8913"/>
                </a:lnTo>
                <a:lnTo>
                  <a:pt x="14794" y="8900"/>
                </a:lnTo>
                <a:lnTo>
                  <a:pt x="14785" y="8888"/>
                </a:lnTo>
                <a:lnTo>
                  <a:pt x="14765" y="8864"/>
                </a:lnTo>
                <a:lnTo>
                  <a:pt x="14752" y="8853"/>
                </a:lnTo>
                <a:lnTo>
                  <a:pt x="13947" y="8106"/>
                </a:lnTo>
                <a:lnTo>
                  <a:pt x="13923" y="8086"/>
                </a:lnTo>
                <a:lnTo>
                  <a:pt x="13897" y="8068"/>
                </a:lnTo>
                <a:lnTo>
                  <a:pt x="13883" y="8060"/>
                </a:lnTo>
                <a:lnTo>
                  <a:pt x="13869" y="8053"/>
                </a:lnTo>
                <a:lnTo>
                  <a:pt x="13854" y="8046"/>
                </a:lnTo>
                <a:lnTo>
                  <a:pt x="13840" y="8041"/>
                </a:lnTo>
                <a:lnTo>
                  <a:pt x="13825" y="8035"/>
                </a:lnTo>
                <a:lnTo>
                  <a:pt x="13811" y="8031"/>
                </a:lnTo>
                <a:lnTo>
                  <a:pt x="13795" y="8027"/>
                </a:lnTo>
                <a:lnTo>
                  <a:pt x="13780" y="8024"/>
                </a:lnTo>
                <a:lnTo>
                  <a:pt x="13765" y="8022"/>
                </a:lnTo>
                <a:lnTo>
                  <a:pt x="13749" y="8020"/>
                </a:lnTo>
                <a:lnTo>
                  <a:pt x="13734" y="8019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F7941E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8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8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Open Sans Light"/>
              <a:sym typeface="Open Sans Light"/>
            </a:endParaRPr>
          </a:p>
        </p:txBody>
      </p:sp>
      <p:sp>
        <p:nvSpPr>
          <p:cNvPr id="5" name="Google Shape;519;p47">
            <a:extLst>
              <a:ext uri="{FF2B5EF4-FFF2-40B4-BE49-F238E27FC236}">
                <a16:creationId xmlns:a16="http://schemas.microsoft.com/office/drawing/2014/main" id="{39F778CD-581B-020F-D813-DD2089728A2C}"/>
              </a:ext>
            </a:extLst>
          </p:cNvPr>
          <p:cNvSpPr/>
          <p:nvPr/>
        </p:nvSpPr>
        <p:spPr>
          <a:xfrm>
            <a:off x="1031445" y="4890081"/>
            <a:ext cx="365760" cy="365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18" y="8019"/>
                </a:moveTo>
                <a:lnTo>
                  <a:pt x="13702" y="8019"/>
                </a:lnTo>
                <a:lnTo>
                  <a:pt x="13687" y="8020"/>
                </a:lnTo>
                <a:lnTo>
                  <a:pt x="13671" y="8022"/>
                </a:lnTo>
                <a:lnTo>
                  <a:pt x="13641" y="8028"/>
                </a:lnTo>
                <a:lnTo>
                  <a:pt x="13611" y="8036"/>
                </a:lnTo>
                <a:lnTo>
                  <a:pt x="13596" y="8041"/>
                </a:lnTo>
                <a:lnTo>
                  <a:pt x="13581" y="8047"/>
                </a:lnTo>
                <a:lnTo>
                  <a:pt x="13553" y="8061"/>
                </a:lnTo>
                <a:lnTo>
                  <a:pt x="13539" y="8069"/>
                </a:lnTo>
                <a:lnTo>
                  <a:pt x="13526" y="8078"/>
                </a:lnTo>
                <a:lnTo>
                  <a:pt x="13514" y="8087"/>
                </a:lnTo>
                <a:lnTo>
                  <a:pt x="13501" y="8097"/>
                </a:lnTo>
                <a:lnTo>
                  <a:pt x="13489" y="8108"/>
                </a:lnTo>
                <a:lnTo>
                  <a:pt x="9887" y="11478"/>
                </a:lnTo>
                <a:lnTo>
                  <a:pt x="9874" y="11488"/>
                </a:lnTo>
                <a:lnTo>
                  <a:pt x="9862" y="11498"/>
                </a:lnTo>
                <a:lnTo>
                  <a:pt x="9849" y="11508"/>
                </a:lnTo>
                <a:lnTo>
                  <a:pt x="9823" y="11524"/>
                </a:lnTo>
                <a:lnTo>
                  <a:pt x="9809" y="11532"/>
                </a:lnTo>
                <a:lnTo>
                  <a:pt x="9794" y="11538"/>
                </a:lnTo>
                <a:lnTo>
                  <a:pt x="9780" y="11544"/>
                </a:lnTo>
                <a:lnTo>
                  <a:pt x="9766" y="11549"/>
                </a:lnTo>
                <a:lnTo>
                  <a:pt x="9750" y="11553"/>
                </a:lnTo>
                <a:lnTo>
                  <a:pt x="9735" y="11557"/>
                </a:lnTo>
                <a:lnTo>
                  <a:pt x="9705" y="11563"/>
                </a:lnTo>
                <a:lnTo>
                  <a:pt x="9689" y="11565"/>
                </a:lnTo>
                <a:lnTo>
                  <a:pt x="9673" y="11566"/>
                </a:lnTo>
                <a:lnTo>
                  <a:pt x="9658" y="11567"/>
                </a:lnTo>
                <a:lnTo>
                  <a:pt x="9643" y="11566"/>
                </a:lnTo>
                <a:lnTo>
                  <a:pt x="9626" y="11565"/>
                </a:lnTo>
                <a:lnTo>
                  <a:pt x="9611" y="11563"/>
                </a:lnTo>
                <a:lnTo>
                  <a:pt x="9596" y="11560"/>
                </a:lnTo>
                <a:lnTo>
                  <a:pt x="9581" y="11558"/>
                </a:lnTo>
                <a:lnTo>
                  <a:pt x="9565" y="11554"/>
                </a:lnTo>
                <a:lnTo>
                  <a:pt x="9551" y="11549"/>
                </a:lnTo>
                <a:lnTo>
                  <a:pt x="9536" y="11544"/>
                </a:lnTo>
                <a:lnTo>
                  <a:pt x="9508" y="11532"/>
                </a:lnTo>
                <a:lnTo>
                  <a:pt x="9493" y="11525"/>
                </a:lnTo>
                <a:lnTo>
                  <a:pt x="9479" y="11517"/>
                </a:lnTo>
                <a:lnTo>
                  <a:pt x="9466" y="11508"/>
                </a:lnTo>
                <a:lnTo>
                  <a:pt x="9441" y="11489"/>
                </a:lnTo>
                <a:lnTo>
                  <a:pt x="9429" y="11478"/>
                </a:lnTo>
                <a:lnTo>
                  <a:pt x="8115" y="10254"/>
                </a:lnTo>
                <a:lnTo>
                  <a:pt x="8102" y="10243"/>
                </a:lnTo>
                <a:lnTo>
                  <a:pt x="8090" y="10234"/>
                </a:lnTo>
                <a:lnTo>
                  <a:pt x="8077" y="10224"/>
                </a:lnTo>
                <a:lnTo>
                  <a:pt x="8064" y="10216"/>
                </a:lnTo>
                <a:lnTo>
                  <a:pt x="8050" y="10207"/>
                </a:lnTo>
                <a:lnTo>
                  <a:pt x="8036" y="10200"/>
                </a:lnTo>
                <a:lnTo>
                  <a:pt x="8008" y="10188"/>
                </a:lnTo>
                <a:lnTo>
                  <a:pt x="7978" y="10178"/>
                </a:lnTo>
                <a:lnTo>
                  <a:pt x="7962" y="10175"/>
                </a:lnTo>
                <a:lnTo>
                  <a:pt x="7932" y="10169"/>
                </a:lnTo>
                <a:lnTo>
                  <a:pt x="7916" y="10168"/>
                </a:lnTo>
                <a:lnTo>
                  <a:pt x="7901" y="10167"/>
                </a:lnTo>
                <a:lnTo>
                  <a:pt x="7885" y="10166"/>
                </a:lnTo>
                <a:lnTo>
                  <a:pt x="7870" y="10167"/>
                </a:lnTo>
                <a:lnTo>
                  <a:pt x="7854" y="10168"/>
                </a:lnTo>
                <a:lnTo>
                  <a:pt x="7839" y="10169"/>
                </a:lnTo>
                <a:lnTo>
                  <a:pt x="7823" y="10172"/>
                </a:lnTo>
                <a:lnTo>
                  <a:pt x="7793" y="10178"/>
                </a:lnTo>
                <a:lnTo>
                  <a:pt x="7763" y="10188"/>
                </a:lnTo>
                <a:lnTo>
                  <a:pt x="7735" y="10200"/>
                </a:lnTo>
                <a:lnTo>
                  <a:pt x="7721" y="10207"/>
                </a:lnTo>
                <a:lnTo>
                  <a:pt x="7707" y="10216"/>
                </a:lnTo>
                <a:lnTo>
                  <a:pt x="7694" y="10224"/>
                </a:lnTo>
                <a:lnTo>
                  <a:pt x="7681" y="10234"/>
                </a:lnTo>
                <a:lnTo>
                  <a:pt x="7668" y="10243"/>
                </a:lnTo>
                <a:lnTo>
                  <a:pt x="7656" y="10254"/>
                </a:lnTo>
                <a:lnTo>
                  <a:pt x="6847" y="11010"/>
                </a:lnTo>
                <a:lnTo>
                  <a:pt x="6835" y="11021"/>
                </a:lnTo>
                <a:lnTo>
                  <a:pt x="6825" y="11032"/>
                </a:lnTo>
                <a:lnTo>
                  <a:pt x="6815" y="11045"/>
                </a:lnTo>
                <a:lnTo>
                  <a:pt x="6805" y="11057"/>
                </a:lnTo>
                <a:lnTo>
                  <a:pt x="6789" y="11083"/>
                </a:lnTo>
                <a:lnTo>
                  <a:pt x="6782" y="11097"/>
                </a:lnTo>
                <a:lnTo>
                  <a:pt x="6770" y="11123"/>
                </a:lnTo>
                <a:lnTo>
                  <a:pt x="6765" y="11137"/>
                </a:lnTo>
                <a:lnTo>
                  <a:pt x="6761" y="11152"/>
                </a:lnTo>
                <a:lnTo>
                  <a:pt x="6758" y="11166"/>
                </a:lnTo>
                <a:lnTo>
                  <a:pt x="6756" y="11180"/>
                </a:lnTo>
                <a:lnTo>
                  <a:pt x="6754" y="11195"/>
                </a:lnTo>
                <a:lnTo>
                  <a:pt x="6753" y="11209"/>
                </a:lnTo>
                <a:lnTo>
                  <a:pt x="6752" y="11224"/>
                </a:lnTo>
                <a:lnTo>
                  <a:pt x="6753" y="11238"/>
                </a:lnTo>
                <a:lnTo>
                  <a:pt x="6754" y="11253"/>
                </a:lnTo>
                <a:lnTo>
                  <a:pt x="6755" y="11267"/>
                </a:lnTo>
                <a:lnTo>
                  <a:pt x="6758" y="11282"/>
                </a:lnTo>
                <a:lnTo>
                  <a:pt x="6761" y="11296"/>
                </a:lnTo>
                <a:lnTo>
                  <a:pt x="6765" y="11310"/>
                </a:lnTo>
                <a:lnTo>
                  <a:pt x="6775" y="11338"/>
                </a:lnTo>
                <a:lnTo>
                  <a:pt x="6782" y="11352"/>
                </a:lnTo>
                <a:lnTo>
                  <a:pt x="6789" y="11365"/>
                </a:lnTo>
                <a:lnTo>
                  <a:pt x="6797" y="11377"/>
                </a:lnTo>
                <a:lnTo>
                  <a:pt x="6805" y="11390"/>
                </a:lnTo>
                <a:lnTo>
                  <a:pt x="6814" y="11403"/>
                </a:lnTo>
                <a:lnTo>
                  <a:pt x="6824" y="11415"/>
                </a:lnTo>
                <a:lnTo>
                  <a:pt x="6835" y="11426"/>
                </a:lnTo>
                <a:lnTo>
                  <a:pt x="6846" y="11438"/>
                </a:lnTo>
                <a:lnTo>
                  <a:pt x="8904" y="13367"/>
                </a:lnTo>
                <a:lnTo>
                  <a:pt x="8928" y="13389"/>
                </a:lnTo>
                <a:lnTo>
                  <a:pt x="8942" y="13399"/>
                </a:lnTo>
                <a:lnTo>
                  <a:pt x="8956" y="13410"/>
                </a:lnTo>
                <a:lnTo>
                  <a:pt x="8970" y="13420"/>
                </a:lnTo>
                <a:lnTo>
                  <a:pt x="8985" y="13430"/>
                </a:lnTo>
                <a:lnTo>
                  <a:pt x="9002" y="13441"/>
                </a:lnTo>
                <a:lnTo>
                  <a:pt x="9034" y="13459"/>
                </a:lnTo>
                <a:lnTo>
                  <a:pt x="9051" y="13469"/>
                </a:lnTo>
                <a:lnTo>
                  <a:pt x="9069" y="13478"/>
                </a:lnTo>
                <a:lnTo>
                  <a:pt x="9086" y="13486"/>
                </a:lnTo>
                <a:lnTo>
                  <a:pt x="9104" y="13495"/>
                </a:lnTo>
                <a:lnTo>
                  <a:pt x="9142" y="13511"/>
                </a:lnTo>
                <a:lnTo>
                  <a:pt x="9160" y="13518"/>
                </a:lnTo>
                <a:lnTo>
                  <a:pt x="9198" y="13532"/>
                </a:lnTo>
                <a:lnTo>
                  <a:pt x="9255" y="13550"/>
                </a:lnTo>
                <a:lnTo>
                  <a:pt x="9293" y="13560"/>
                </a:lnTo>
                <a:lnTo>
                  <a:pt x="9331" y="13568"/>
                </a:lnTo>
                <a:lnTo>
                  <a:pt x="9349" y="13571"/>
                </a:lnTo>
                <a:lnTo>
                  <a:pt x="9367" y="13575"/>
                </a:lnTo>
                <a:lnTo>
                  <a:pt x="9386" y="13577"/>
                </a:lnTo>
                <a:lnTo>
                  <a:pt x="9404" y="13579"/>
                </a:lnTo>
                <a:lnTo>
                  <a:pt x="9422" y="13580"/>
                </a:lnTo>
                <a:lnTo>
                  <a:pt x="9439" y="13581"/>
                </a:lnTo>
                <a:lnTo>
                  <a:pt x="9850" y="13581"/>
                </a:lnTo>
                <a:lnTo>
                  <a:pt x="9867" y="13580"/>
                </a:lnTo>
                <a:lnTo>
                  <a:pt x="9885" y="13579"/>
                </a:lnTo>
                <a:lnTo>
                  <a:pt x="9921" y="13575"/>
                </a:lnTo>
                <a:lnTo>
                  <a:pt x="9939" y="13572"/>
                </a:lnTo>
                <a:lnTo>
                  <a:pt x="9977" y="13564"/>
                </a:lnTo>
                <a:lnTo>
                  <a:pt x="9995" y="13560"/>
                </a:lnTo>
                <a:lnTo>
                  <a:pt x="10015" y="13555"/>
                </a:lnTo>
                <a:lnTo>
                  <a:pt x="10053" y="13544"/>
                </a:lnTo>
                <a:lnTo>
                  <a:pt x="10072" y="13539"/>
                </a:lnTo>
                <a:lnTo>
                  <a:pt x="10148" y="13511"/>
                </a:lnTo>
                <a:lnTo>
                  <a:pt x="10184" y="13495"/>
                </a:lnTo>
                <a:lnTo>
                  <a:pt x="10203" y="13486"/>
                </a:lnTo>
                <a:lnTo>
                  <a:pt x="10220" y="13478"/>
                </a:lnTo>
                <a:lnTo>
                  <a:pt x="10254" y="13460"/>
                </a:lnTo>
                <a:lnTo>
                  <a:pt x="10272" y="13450"/>
                </a:lnTo>
                <a:lnTo>
                  <a:pt x="10288" y="13441"/>
                </a:lnTo>
                <a:lnTo>
                  <a:pt x="10303" y="13430"/>
                </a:lnTo>
                <a:lnTo>
                  <a:pt x="10333" y="13410"/>
                </a:lnTo>
                <a:lnTo>
                  <a:pt x="10347" y="13400"/>
                </a:lnTo>
                <a:lnTo>
                  <a:pt x="10373" y="13378"/>
                </a:lnTo>
                <a:lnTo>
                  <a:pt x="10385" y="13367"/>
                </a:lnTo>
                <a:lnTo>
                  <a:pt x="14754" y="9280"/>
                </a:lnTo>
                <a:lnTo>
                  <a:pt x="14766" y="9269"/>
                </a:lnTo>
                <a:lnTo>
                  <a:pt x="14786" y="9245"/>
                </a:lnTo>
                <a:lnTo>
                  <a:pt x="14795" y="9233"/>
                </a:lnTo>
                <a:lnTo>
                  <a:pt x="14811" y="9207"/>
                </a:lnTo>
                <a:lnTo>
                  <a:pt x="14818" y="9194"/>
                </a:lnTo>
                <a:lnTo>
                  <a:pt x="14825" y="9180"/>
                </a:lnTo>
                <a:lnTo>
                  <a:pt x="14835" y="9152"/>
                </a:lnTo>
                <a:lnTo>
                  <a:pt x="14839" y="9138"/>
                </a:lnTo>
                <a:lnTo>
                  <a:pt x="14845" y="9110"/>
                </a:lnTo>
                <a:lnTo>
                  <a:pt x="14846" y="9095"/>
                </a:lnTo>
                <a:lnTo>
                  <a:pt x="14848" y="9067"/>
                </a:lnTo>
                <a:lnTo>
                  <a:pt x="14846" y="9037"/>
                </a:lnTo>
                <a:lnTo>
                  <a:pt x="14842" y="9009"/>
                </a:lnTo>
                <a:lnTo>
                  <a:pt x="14838" y="8994"/>
                </a:lnTo>
                <a:lnTo>
                  <a:pt x="14830" y="8966"/>
                </a:lnTo>
                <a:lnTo>
                  <a:pt x="14824" y="8953"/>
                </a:lnTo>
                <a:lnTo>
                  <a:pt x="14818" y="8939"/>
                </a:lnTo>
                <a:lnTo>
                  <a:pt x="14810" y="8926"/>
                </a:lnTo>
                <a:lnTo>
                  <a:pt x="14803" y="8913"/>
                </a:lnTo>
                <a:lnTo>
                  <a:pt x="14794" y="8900"/>
                </a:lnTo>
                <a:lnTo>
                  <a:pt x="14785" y="8888"/>
                </a:lnTo>
                <a:lnTo>
                  <a:pt x="14765" y="8864"/>
                </a:lnTo>
                <a:lnTo>
                  <a:pt x="14752" y="8853"/>
                </a:lnTo>
                <a:lnTo>
                  <a:pt x="13947" y="8106"/>
                </a:lnTo>
                <a:lnTo>
                  <a:pt x="13923" y="8086"/>
                </a:lnTo>
                <a:lnTo>
                  <a:pt x="13897" y="8068"/>
                </a:lnTo>
                <a:lnTo>
                  <a:pt x="13883" y="8060"/>
                </a:lnTo>
                <a:lnTo>
                  <a:pt x="13869" y="8053"/>
                </a:lnTo>
                <a:lnTo>
                  <a:pt x="13854" y="8046"/>
                </a:lnTo>
                <a:lnTo>
                  <a:pt x="13840" y="8041"/>
                </a:lnTo>
                <a:lnTo>
                  <a:pt x="13825" y="8035"/>
                </a:lnTo>
                <a:lnTo>
                  <a:pt x="13811" y="8031"/>
                </a:lnTo>
                <a:lnTo>
                  <a:pt x="13795" y="8027"/>
                </a:lnTo>
                <a:lnTo>
                  <a:pt x="13780" y="8024"/>
                </a:lnTo>
                <a:lnTo>
                  <a:pt x="13765" y="8022"/>
                </a:lnTo>
                <a:lnTo>
                  <a:pt x="13749" y="8020"/>
                </a:lnTo>
                <a:lnTo>
                  <a:pt x="13734" y="8019"/>
                </a:ln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F7941E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8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008FFF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Open Sans Light"/>
              <a:sym typeface="Open Sans Light"/>
            </a:endParaRPr>
          </a:p>
        </p:txBody>
      </p:sp>
      <p:sp>
        <p:nvSpPr>
          <p:cNvPr id="6" name="Google Shape;516;p47">
            <a:extLst>
              <a:ext uri="{FF2B5EF4-FFF2-40B4-BE49-F238E27FC236}">
                <a16:creationId xmlns:a16="http://schemas.microsoft.com/office/drawing/2014/main" id="{C73D13D0-7F6B-E9B0-2657-68B7144DCC6B}"/>
              </a:ext>
            </a:extLst>
          </p:cNvPr>
          <p:cNvSpPr txBox="1"/>
          <p:nvPr/>
        </p:nvSpPr>
        <p:spPr>
          <a:xfrm>
            <a:off x="1521639" y="4837450"/>
            <a:ext cx="6455675" cy="41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36679B"/>
                </a:solidFill>
              </a:defRPr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2068A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 Regular"/>
                <a:sym typeface="Montserrat-SemiBold"/>
                <a:rtl val="0"/>
              </a:rPr>
              <a:t>Increased efficiency &amp; reduced cost of system upgrades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7B245"/>
      </a:accent1>
      <a:accent2>
        <a:srgbClr val="6FCA9E"/>
      </a:accent2>
      <a:accent3>
        <a:srgbClr val="008FFF"/>
      </a:accent3>
      <a:accent4>
        <a:srgbClr val="01253D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SemiBold"/>
            <a:ea typeface="Montserrat-SemiBold"/>
            <a:cs typeface="Montserrat-SemiBold"/>
            <a:sym typeface="Montserrat-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SemiBold"/>
            <a:ea typeface="Montserrat-SemiBold"/>
            <a:cs typeface="Montserrat-SemiBold"/>
            <a:sym typeface="Montserrat-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7B245"/>
      </a:accent1>
      <a:accent2>
        <a:srgbClr val="6FCA9E"/>
      </a:accent2>
      <a:accent3>
        <a:srgbClr val="008FFF"/>
      </a:accent3>
      <a:accent4>
        <a:srgbClr val="01253D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SemiBold"/>
            <a:ea typeface="Montserrat-SemiBold"/>
            <a:cs typeface="Montserrat-SemiBold"/>
            <a:sym typeface="Montserrat-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SemiBold"/>
            <a:ea typeface="Montserrat-SemiBold"/>
            <a:cs typeface="Montserrat-SemiBold"/>
            <a:sym typeface="Montserrat-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7B245"/>
      </a:accent1>
      <a:accent2>
        <a:srgbClr val="6FCA9E"/>
      </a:accent2>
      <a:accent3>
        <a:srgbClr val="008FFF"/>
      </a:accent3>
      <a:accent4>
        <a:srgbClr val="01253D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SemiBold"/>
            <a:ea typeface="Montserrat-SemiBold"/>
            <a:cs typeface="Montserrat-SemiBold"/>
            <a:sym typeface="Montserrat-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SemiBold"/>
            <a:ea typeface="Montserrat-SemiBold"/>
            <a:cs typeface="Montserrat-SemiBold"/>
            <a:sym typeface="Montserrat-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7B245"/>
      </a:accent1>
      <a:accent2>
        <a:srgbClr val="6FCA9E"/>
      </a:accent2>
      <a:accent3>
        <a:srgbClr val="008FFF"/>
      </a:accent3>
      <a:accent4>
        <a:srgbClr val="01253D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SemiBold"/>
            <a:ea typeface="Montserrat-SemiBold"/>
            <a:cs typeface="Montserrat-SemiBold"/>
            <a:sym typeface="Montserrat-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-SemiBold"/>
            <a:ea typeface="Montserrat-SemiBold"/>
            <a:cs typeface="Montserrat-SemiBold"/>
            <a:sym typeface="Montserrat-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056abd6-f4ec-40a3-ad20-098665eec600" xsi:nil="true"/>
    <SharedWithUsers xmlns="a9e4dce4-3584-4f85-9e23-f8bfbbff6bd1">
      <UserInfo>
        <DisplayName>Jay Sullivan</DisplayName>
        <AccountId>19</AccountId>
        <AccountType/>
      </UserInfo>
      <UserInfo>
        <DisplayName>Tabita Barsoianu</DisplayName>
        <AccountId>24</AccountId>
        <AccountType/>
      </UserInfo>
      <UserInfo>
        <DisplayName>Tina Zunic</DisplayName>
        <AccountId>11</AccountId>
        <AccountType/>
      </UserInfo>
      <UserInfo>
        <DisplayName>Cristina Pene</DisplayName>
        <AccountId>22</AccountId>
        <AccountType/>
      </UserInfo>
      <UserInfo>
        <DisplayName>Iulia Nuta</DisplayName>
        <AccountId>23</AccountId>
        <AccountType/>
      </UserInfo>
    </SharedWithUsers>
    <TaxCatchAll xmlns="a9e4dce4-3584-4f85-9e23-f8bfbbff6bd1" xsi:nil="true"/>
    <lcf76f155ced4ddcb4097134ff3c332f xmlns="b056abd6-f4ec-40a3-ad20-098665eec60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8C0590DC79DE4CAA387284AA2F81E6" ma:contentTypeVersion="16" ma:contentTypeDescription="Create a new document." ma:contentTypeScope="" ma:versionID="ea6e145d113c25883f2c7fff460250ff">
  <xsd:schema xmlns:xsd="http://www.w3.org/2001/XMLSchema" xmlns:xs="http://www.w3.org/2001/XMLSchema" xmlns:p="http://schemas.microsoft.com/office/2006/metadata/properties" xmlns:ns2="b056abd6-f4ec-40a3-ad20-098665eec600" xmlns:ns3="a9e4dce4-3584-4f85-9e23-f8bfbbff6bd1" targetNamespace="http://schemas.microsoft.com/office/2006/metadata/properties" ma:root="true" ma:fieldsID="e0d3a554162663f34d7a54f50331a8d4" ns2:_="" ns3:_="">
    <xsd:import namespace="b056abd6-f4ec-40a3-ad20-098665eec600"/>
    <xsd:import namespace="a9e4dce4-3584-4f85-9e23-f8bfbbff6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6abd6-f4ec-40a3-ad20-098665eec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fb39a54-b63c-48d5-9b6c-2d31580180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4dce4-3584-4f85-9e23-f8bfbbff6bd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8d18246-79f0-49bf-9f1e-0f8ee54e335c}" ma:internalName="TaxCatchAll" ma:showField="CatchAllData" ma:web="a9e4dce4-3584-4f85-9e23-f8bfbbff6b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78F7B5-DB61-429D-9DC2-B87B1E8E6CF8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b056abd6-f4ec-40a3-ad20-098665eec600"/>
    <ds:schemaRef ds:uri="http://purl.org/dc/dcmitype/"/>
    <ds:schemaRef ds:uri="a9e4dce4-3584-4f85-9e23-f8bfbbff6bd1"/>
    <ds:schemaRef ds:uri="http://schemas.microsoft.com/office/2006/metadata/properti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FA2D37E-9583-4DDB-8FCB-2F171D3951A1}">
  <ds:schemaRefs>
    <ds:schemaRef ds:uri="a9e4dce4-3584-4f85-9e23-f8bfbbff6bd1"/>
    <ds:schemaRef ds:uri="b056abd6-f4ec-40a3-ad20-098665eec6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6C2969D-239B-4F49-8DDB-428419A00A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693</Words>
  <Application>Microsoft Office PowerPoint</Application>
  <PresentationFormat>Widescreen</PresentationFormat>
  <Paragraphs>79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Montserrat</vt:lpstr>
      <vt:lpstr>Montserrat Bold</vt:lpstr>
      <vt:lpstr>Montserrat SemiBold</vt:lpstr>
      <vt:lpstr>Montserrat-SemiBold</vt:lpstr>
      <vt:lpstr>Source Sans Pro</vt:lpstr>
      <vt:lpstr>Source Sans Pro Regular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Pene</dc:creator>
  <cp:lastModifiedBy>Tabita Barsoianu</cp:lastModifiedBy>
  <cp:revision>27</cp:revision>
  <dcterms:modified xsi:type="dcterms:W3CDTF">2025-07-21T08:09:27Z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136200.000000000</vt:lpwstr>
  </property>
  <property fmtid="{D5CDD505-2E9C-101B-9397-08002B2CF9AE}" pid="3" name="ContentTypeId">
    <vt:lpwstr>0x0101005A8C0590DC79DE4CAA387284AA2F81E6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